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65" r:id="rId4"/>
    <p:sldId id="266" r:id="rId5"/>
    <p:sldId id="267" r:id="rId6"/>
    <p:sldId id="298" r:id="rId7"/>
    <p:sldId id="299" r:id="rId8"/>
    <p:sldId id="300" r:id="rId9"/>
    <p:sldId id="301" r:id="rId10"/>
    <p:sldId id="269" r:id="rId11"/>
    <p:sldId id="302" r:id="rId12"/>
    <p:sldId id="303" r:id="rId13"/>
    <p:sldId id="304" r:id="rId14"/>
    <p:sldId id="305" r:id="rId15"/>
    <p:sldId id="306" r:id="rId16"/>
    <p:sldId id="30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2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51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6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0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0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96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43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07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70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44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9AC8550-4ADF-4406-8109-8C62E9DDCD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5218CB9-AD81-4347-99C9-B3551878B004}"/>
              </a:ext>
            </a:extLst>
          </p:cNvPr>
          <p:cNvSpPr/>
          <p:nvPr userDrawn="1"/>
        </p:nvSpPr>
        <p:spPr>
          <a:xfrm>
            <a:off x="-2661057" y="2522537"/>
            <a:ext cx="2540000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8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18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18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8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8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18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8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8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1800">
              <a:effectLst/>
            </a:endParaRPr>
          </a:p>
        </p:txBody>
      </p:sp>
      <p:pic>
        <p:nvPicPr>
          <p:cNvPr id="9" name="Hình ảnh 8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A6874E04-D3D2-1B94-4D67-04F103D8F9C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00" y="274638"/>
            <a:ext cx="2206248" cy="220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1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-1366417" y="1797386"/>
            <a:ext cx="14924833" cy="3263229"/>
            <a:chOff x="0" y="0"/>
            <a:chExt cx="63019218" cy="13778787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-1111604" y="2006600"/>
            <a:ext cx="14415207" cy="2703963"/>
            <a:chOff x="0" y="0"/>
            <a:chExt cx="57384530" cy="10764024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" y="72390"/>
              <a:ext cx="57239752" cy="10619243"/>
            </a:xfrm>
            <a:custGeom>
              <a:avLst/>
              <a:gdLst/>
              <a:ahLst/>
              <a:cxnLst/>
              <a:rect l="l" t="t" r="r" b="b"/>
              <a:pathLst>
                <a:path w="57239752" h="10619243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3"/>
                  </a:lnTo>
                  <a:lnTo>
                    <a:pt x="0" y="10619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55224" y="533400"/>
            <a:ext cx="4174445" cy="6476192"/>
          </a:xfrm>
          <a:custGeom>
            <a:avLst/>
            <a:gdLst/>
            <a:ahLst/>
            <a:cxnLst/>
            <a:rect l="l" t="t" r="r" b="b"/>
            <a:pathLst>
              <a:path w="6261668" h="9714288">
                <a:moveTo>
                  <a:pt x="0" y="0"/>
                </a:moveTo>
                <a:lnTo>
                  <a:pt x="6261668" y="0"/>
                </a:lnTo>
                <a:lnTo>
                  <a:pt x="6261668" y="9714287"/>
                </a:lnTo>
                <a:lnTo>
                  <a:pt x="0" y="97142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8170D14-6394-DD23-99D1-9799F3F7D32A}"/>
              </a:ext>
            </a:extLst>
          </p:cNvPr>
          <p:cNvSpPr txBox="1">
            <a:spLocks noChangeAspect="1"/>
          </p:cNvSpPr>
          <p:nvPr/>
        </p:nvSpPr>
        <p:spPr>
          <a:xfrm>
            <a:off x="207760" y="2823391"/>
            <a:ext cx="8524189" cy="1381913"/>
          </a:xfrm>
          <a:custGeom>
            <a:avLst/>
            <a:gdLst/>
            <a:ahLst/>
            <a:cxnLst/>
            <a:rect l="l" t="t" r="r" b="b"/>
            <a:pathLst>
              <a:path w="12786283" h="2072869">
                <a:moveTo>
                  <a:pt x="10554461" y="1946682"/>
                </a:moveTo>
                <a:cubicBezTo>
                  <a:pt x="10572139" y="1946682"/>
                  <a:pt x="10587074" y="1952778"/>
                  <a:pt x="10599267" y="1964970"/>
                </a:cubicBezTo>
                <a:cubicBezTo>
                  <a:pt x="10611459" y="1977162"/>
                  <a:pt x="10617555" y="1992097"/>
                  <a:pt x="10617555" y="2009775"/>
                </a:cubicBezTo>
                <a:cubicBezTo>
                  <a:pt x="10617555" y="2027454"/>
                  <a:pt x="10611459" y="2042389"/>
                  <a:pt x="10599267" y="2054581"/>
                </a:cubicBezTo>
                <a:cubicBezTo>
                  <a:pt x="10587074" y="2066773"/>
                  <a:pt x="10572139" y="2072869"/>
                  <a:pt x="10554461" y="2072869"/>
                </a:cubicBezTo>
                <a:cubicBezTo>
                  <a:pt x="10536782" y="2072869"/>
                  <a:pt x="10521847" y="2066773"/>
                  <a:pt x="10509656" y="2054581"/>
                </a:cubicBezTo>
                <a:cubicBezTo>
                  <a:pt x="10497464" y="2042389"/>
                  <a:pt x="10491368" y="2027454"/>
                  <a:pt x="10491368" y="2009775"/>
                </a:cubicBezTo>
                <a:cubicBezTo>
                  <a:pt x="10491368" y="1992097"/>
                  <a:pt x="10497464" y="1977162"/>
                  <a:pt x="10509656" y="1964970"/>
                </a:cubicBezTo>
                <a:cubicBezTo>
                  <a:pt x="10521847" y="1952778"/>
                  <a:pt x="10536782" y="1946682"/>
                  <a:pt x="10554461" y="1946682"/>
                </a:cubicBezTo>
                <a:close/>
                <a:moveTo>
                  <a:pt x="9811968" y="1639443"/>
                </a:moveTo>
                <a:lnTo>
                  <a:pt x="9811968" y="1782090"/>
                </a:lnTo>
                <a:lnTo>
                  <a:pt x="9984790" y="1782090"/>
                </a:lnTo>
                <a:cubicBezTo>
                  <a:pt x="10011003" y="1782090"/>
                  <a:pt x="10030357" y="1775579"/>
                  <a:pt x="10042854" y="1762559"/>
                </a:cubicBezTo>
                <a:cubicBezTo>
                  <a:pt x="10055351" y="1749538"/>
                  <a:pt x="10061600" y="1732426"/>
                  <a:pt x="10061600" y="1711224"/>
                </a:cubicBezTo>
                <a:cubicBezTo>
                  <a:pt x="10061600" y="1690631"/>
                  <a:pt x="10054894" y="1673519"/>
                  <a:pt x="10041483" y="1659889"/>
                </a:cubicBezTo>
                <a:cubicBezTo>
                  <a:pt x="10028071" y="1646258"/>
                  <a:pt x="10009479" y="1639443"/>
                  <a:pt x="9985704" y="1639443"/>
                </a:cubicBezTo>
                <a:close/>
                <a:moveTo>
                  <a:pt x="7687894" y="1639443"/>
                </a:moveTo>
                <a:lnTo>
                  <a:pt x="7687894" y="1782090"/>
                </a:lnTo>
                <a:lnTo>
                  <a:pt x="7860715" y="1782090"/>
                </a:lnTo>
                <a:cubicBezTo>
                  <a:pt x="7886927" y="1782090"/>
                  <a:pt x="7906283" y="1775579"/>
                  <a:pt x="7918780" y="1762559"/>
                </a:cubicBezTo>
                <a:cubicBezTo>
                  <a:pt x="7931276" y="1749538"/>
                  <a:pt x="7937525" y="1732426"/>
                  <a:pt x="7937525" y="1711224"/>
                </a:cubicBezTo>
                <a:cubicBezTo>
                  <a:pt x="7937525" y="1690631"/>
                  <a:pt x="7930819" y="1673519"/>
                  <a:pt x="7917408" y="1659889"/>
                </a:cubicBezTo>
                <a:cubicBezTo>
                  <a:pt x="7903997" y="1646258"/>
                  <a:pt x="7885404" y="1639443"/>
                  <a:pt x="7861630" y="1639443"/>
                </a:cubicBezTo>
                <a:close/>
                <a:moveTo>
                  <a:pt x="9811968" y="1401699"/>
                </a:moveTo>
                <a:lnTo>
                  <a:pt x="9811968" y="1535202"/>
                </a:lnTo>
                <a:lnTo>
                  <a:pt x="9966502" y="1535202"/>
                </a:lnTo>
                <a:cubicBezTo>
                  <a:pt x="9989667" y="1535202"/>
                  <a:pt x="10007345" y="1528953"/>
                  <a:pt x="10019537" y="1516456"/>
                </a:cubicBezTo>
                <a:cubicBezTo>
                  <a:pt x="10031729" y="1503960"/>
                  <a:pt x="10037825" y="1487958"/>
                  <a:pt x="10037825" y="1468450"/>
                </a:cubicBezTo>
                <a:cubicBezTo>
                  <a:pt x="10037825" y="1423950"/>
                  <a:pt x="10013746" y="1401699"/>
                  <a:pt x="9965588" y="1401699"/>
                </a:cubicBezTo>
                <a:close/>
                <a:moveTo>
                  <a:pt x="7687894" y="1401699"/>
                </a:moveTo>
                <a:lnTo>
                  <a:pt x="7687894" y="1535202"/>
                </a:lnTo>
                <a:lnTo>
                  <a:pt x="7842427" y="1535202"/>
                </a:lnTo>
                <a:cubicBezTo>
                  <a:pt x="7865593" y="1535202"/>
                  <a:pt x="7883271" y="1528953"/>
                  <a:pt x="7895463" y="1516456"/>
                </a:cubicBezTo>
                <a:cubicBezTo>
                  <a:pt x="7907655" y="1503960"/>
                  <a:pt x="7913751" y="1487958"/>
                  <a:pt x="7913751" y="1468450"/>
                </a:cubicBezTo>
                <a:cubicBezTo>
                  <a:pt x="7913751" y="1423950"/>
                  <a:pt x="7889671" y="1401699"/>
                  <a:pt x="7841513" y="1401699"/>
                </a:cubicBezTo>
                <a:close/>
                <a:moveTo>
                  <a:pt x="10554461" y="1389812"/>
                </a:moveTo>
                <a:cubicBezTo>
                  <a:pt x="10495939" y="1389812"/>
                  <a:pt x="10447781" y="1408667"/>
                  <a:pt x="10409986" y="1446376"/>
                </a:cubicBezTo>
                <a:cubicBezTo>
                  <a:pt x="10373410" y="1484086"/>
                  <a:pt x="10355122" y="1532439"/>
                  <a:pt x="10355122" y="1591437"/>
                </a:cubicBezTo>
                <a:cubicBezTo>
                  <a:pt x="10355122" y="1650435"/>
                  <a:pt x="10373410" y="1699094"/>
                  <a:pt x="10409986" y="1737413"/>
                </a:cubicBezTo>
                <a:cubicBezTo>
                  <a:pt x="10447781" y="1775122"/>
                  <a:pt x="10495939" y="1793977"/>
                  <a:pt x="10554461" y="1793977"/>
                </a:cubicBezTo>
                <a:cubicBezTo>
                  <a:pt x="10613591" y="1793977"/>
                  <a:pt x="10661447" y="1775122"/>
                  <a:pt x="10698022" y="1737413"/>
                </a:cubicBezTo>
                <a:cubicBezTo>
                  <a:pt x="10735207" y="1699703"/>
                  <a:pt x="10753800" y="1651045"/>
                  <a:pt x="10753800" y="1591437"/>
                </a:cubicBezTo>
                <a:cubicBezTo>
                  <a:pt x="10753800" y="1531830"/>
                  <a:pt x="10735207" y="1483476"/>
                  <a:pt x="10698022" y="1446376"/>
                </a:cubicBezTo>
                <a:cubicBezTo>
                  <a:pt x="10661447" y="1408667"/>
                  <a:pt x="10613591" y="1389812"/>
                  <a:pt x="10554461" y="1389812"/>
                </a:cubicBezTo>
                <a:close/>
                <a:moveTo>
                  <a:pt x="8387409" y="1389812"/>
                </a:moveTo>
                <a:cubicBezTo>
                  <a:pt x="8339251" y="1389812"/>
                  <a:pt x="8302980" y="1402614"/>
                  <a:pt x="8278596" y="1428217"/>
                </a:cubicBezTo>
                <a:cubicBezTo>
                  <a:pt x="8254212" y="1453820"/>
                  <a:pt x="8242020" y="1491310"/>
                  <a:pt x="8242020" y="1540688"/>
                </a:cubicBezTo>
                <a:lnTo>
                  <a:pt x="8242020" y="1605610"/>
                </a:lnTo>
                <a:lnTo>
                  <a:pt x="8533714" y="1605610"/>
                </a:lnTo>
                <a:lnTo>
                  <a:pt x="8533714" y="1540688"/>
                </a:lnTo>
                <a:cubicBezTo>
                  <a:pt x="8533714" y="1491310"/>
                  <a:pt x="8521674" y="1453820"/>
                  <a:pt x="8497595" y="1428217"/>
                </a:cubicBezTo>
                <a:cubicBezTo>
                  <a:pt x="8473516" y="1402614"/>
                  <a:pt x="8436787" y="1389812"/>
                  <a:pt x="8387409" y="1389812"/>
                </a:cubicBezTo>
                <a:close/>
                <a:moveTo>
                  <a:pt x="2796235" y="1389812"/>
                </a:moveTo>
                <a:cubicBezTo>
                  <a:pt x="2748077" y="1389812"/>
                  <a:pt x="2711805" y="1402614"/>
                  <a:pt x="2687422" y="1428217"/>
                </a:cubicBezTo>
                <a:cubicBezTo>
                  <a:pt x="2663038" y="1453820"/>
                  <a:pt x="2650846" y="1491310"/>
                  <a:pt x="2650846" y="1540688"/>
                </a:cubicBezTo>
                <a:lnTo>
                  <a:pt x="2650846" y="1605610"/>
                </a:lnTo>
                <a:lnTo>
                  <a:pt x="2942539" y="1605610"/>
                </a:lnTo>
                <a:lnTo>
                  <a:pt x="2942539" y="1540688"/>
                </a:lnTo>
                <a:cubicBezTo>
                  <a:pt x="2942539" y="1491310"/>
                  <a:pt x="2930500" y="1453820"/>
                  <a:pt x="2906420" y="1428217"/>
                </a:cubicBezTo>
                <a:cubicBezTo>
                  <a:pt x="2882341" y="1402614"/>
                  <a:pt x="2845613" y="1389812"/>
                  <a:pt x="2796235" y="1389812"/>
                </a:cubicBezTo>
                <a:close/>
                <a:moveTo>
                  <a:pt x="9694925" y="1292886"/>
                </a:moveTo>
                <a:lnTo>
                  <a:pt x="9981704" y="1292886"/>
                </a:lnTo>
                <a:cubicBezTo>
                  <a:pt x="10037292" y="1292886"/>
                  <a:pt x="10080050" y="1306906"/>
                  <a:pt x="10109977" y="1334948"/>
                </a:cubicBezTo>
                <a:cubicBezTo>
                  <a:pt x="10139904" y="1362990"/>
                  <a:pt x="10154868" y="1400785"/>
                  <a:pt x="10154868" y="1448334"/>
                </a:cubicBezTo>
                <a:cubicBezTo>
                  <a:pt x="10154868" y="1510513"/>
                  <a:pt x="10128756" y="1554404"/>
                  <a:pt x="10076530" y="1580007"/>
                </a:cubicBezTo>
                <a:lnTo>
                  <a:pt x="10076530" y="1581836"/>
                </a:lnTo>
                <a:cubicBezTo>
                  <a:pt x="10109354" y="1592199"/>
                  <a:pt x="10135035" y="1610487"/>
                  <a:pt x="10153575" y="1636700"/>
                </a:cubicBezTo>
                <a:cubicBezTo>
                  <a:pt x="10172115" y="1662913"/>
                  <a:pt x="10181386" y="1693698"/>
                  <a:pt x="10181386" y="1729054"/>
                </a:cubicBezTo>
                <a:cubicBezTo>
                  <a:pt x="10181386" y="1777213"/>
                  <a:pt x="10166146" y="1816227"/>
                  <a:pt x="10135666" y="1846098"/>
                </a:cubicBezTo>
                <a:cubicBezTo>
                  <a:pt x="10105185" y="1875968"/>
                  <a:pt x="10061600" y="1890903"/>
                  <a:pt x="10004907" y="1890903"/>
                </a:cubicBezTo>
                <a:lnTo>
                  <a:pt x="9694925" y="1890903"/>
                </a:lnTo>
                <a:close/>
                <a:moveTo>
                  <a:pt x="7570851" y="1292886"/>
                </a:moveTo>
                <a:lnTo>
                  <a:pt x="7857629" y="1292886"/>
                </a:lnTo>
                <a:cubicBezTo>
                  <a:pt x="7913217" y="1292886"/>
                  <a:pt x="7955975" y="1306906"/>
                  <a:pt x="7985903" y="1334948"/>
                </a:cubicBezTo>
                <a:cubicBezTo>
                  <a:pt x="8015829" y="1362990"/>
                  <a:pt x="8030793" y="1400785"/>
                  <a:pt x="8030793" y="1448334"/>
                </a:cubicBezTo>
                <a:cubicBezTo>
                  <a:pt x="8030793" y="1510513"/>
                  <a:pt x="8004681" y="1554404"/>
                  <a:pt x="7952455" y="1580007"/>
                </a:cubicBezTo>
                <a:lnTo>
                  <a:pt x="7952455" y="1581836"/>
                </a:lnTo>
                <a:cubicBezTo>
                  <a:pt x="7985279" y="1592199"/>
                  <a:pt x="8010960" y="1610487"/>
                  <a:pt x="8029501" y="1636700"/>
                </a:cubicBezTo>
                <a:cubicBezTo>
                  <a:pt x="8048041" y="1662913"/>
                  <a:pt x="8057311" y="1693698"/>
                  <a:pt x="8057311" y="1729054"/>
                </a:cubicBezTo>
                <a:cubicBezTo>
                  <a:pt x="8057311" y="1777213"/>
                  <a:pt x="8042071" y="1816227"/>
                  <a:pt x="8011591" y="1846098"/>
                </a:cubicBezTo>
                <a:cubicBezTo>
                  <a:pt x="7981111" y="1875968"/>
                  <a:pt x="7937525" y="1890903"/>
                  <a:pt x="7880832" y="1890903"/>
                </a:cubicBezTo>
                <a:lnTo>
                  <a:pt x="7570851" y="1890903"/>
                </a:lnTo>
                <a:close/>
                <a:moveTo>
                  <a:pt x="7085990" y="1292886"/>
                </a:moveTo>
                <a:lnTo>
                  <a:pt x="7203033" y="1292886"/>
                </a:lnTo>
                <a:lnTo>
                  <a:pt x="7203033" y="1890903"/>
                </a:lnTo>
                <a:lnTo>
                  <a:pt x="7085990" y="1890903"/>
                </a:lnTo>
                <a:close/>
                <a:moveTo>
                  <a:pt x="6471285" y="1292886"/>
                </a:moveTo>
                <a:lnTo>
                  <a:pt x="6588328" y="1292886"/>
                </a:lnTo>
                <a:lnTo>
                  <a:pt x="6588328" y="1652502"/>
                </a:lnTo>
                <a:cubicBezTo>
                  <a:pt x="6588328" y="1698136"/>
                  <a:pt x="6599910" y="1733124"/>
                  <a:pt x="6623075" y="1757465"/>
                </a:cubicBezTo>
                <a:cubicBezTo>
                  <a:pt x="6646240" y="1781806"/>
                  <a:pt x="6680072" y="1793977"/>
                  <a:pt x="6724573" y="1793977"/>
                </a:cubicBezTo>
                <a:cubicBezTo>
                  <a:pt x="6770293" y="1793977"/>
                  <a:pt x="6804584" y="1781806"/>
                  <a:pt x="6827443" y="1757465"/>
                </a:cubicBezTo>
                <a:cubicBezTo>
                  <a:pt x="6850303" y="1733124"/>
                  <a:pt x="6861734" y="1698136"/>
                  <a:pt x="6861734" y="1652502"/>
                </a:cubicBezTo>
                <a:lnTo>
                  <a:pt x="6861734" y="1292886"/>
                </a:lnTo>
                <a:lnTo>
                  <a:pt x="6976034" y="1292886"/>
                </a:lnTo>
                <a:lnTo>
                  <a:pt x="6976034" y="1653159"/>
                </a:lnTo>
                <a:cubicBezTo>
                  <a:pt x="6976034" y="1691564"/>
                  <a:pt x="6970395" y="1726311"/>
                  <a:pt x="6959117" y="1757401"/>
                </a:cubicBezTo>
                <a:cubicBezTo>
                  <a:pt x="6947839" y="1788490"/>
                  <a:pt x="6931533" y="1814703"/>
                  <a:pt x="6910197" y="1836039"/>
                </a:cubicBezTo>
                <a:cubicBezTo>
                  <a:pt x="6888860" y="1857375"/>
                  <a:pt x="6862648" y="1873834"/>
                  <a:pt x="6831558" y="1885417"/>
                </a:cubicBezTo>
                <a:cubicBezTo>
                  <a:pt x="6800469" y="1896999"/>
                  <a:pt x="6765112" y="1902790"/>
                  <a:pt x="6725488" y="1902790"/>
                </a:cubicBezTo>
                <a:cubicBezTo>
                  <a:pt x="6644411" y="1902790"/>
                  <a:pt x="6581774" y="1880540"/>
                  <a:pt x="6537578" y="1836039"/>
                </a:cubicBezTo>
                <a:cubicBezTo>
                  <a:pt x="6493382" y="1791538"/>
                  <a:pt x="6471285" y="1730578"/>
                  <a:pt x="6471285" y="1653159"/>
                </a:cubicBezTo>
                <a:close/>
                <a:moveTo>
                  <a:pt x="4494276" y="1292886"/>
                </a:moveTo>
                <a:lnTo>
                  <a:pt x="4935018" y="1292886"/>
                </a:lnTo>
                <a:lnTo>
                  <a:pt x="4935018" y="1401699"/>
                </a:lnTo>
                <a:lnTo>
                  <a:pt x="4611320" y="1401699"/>
                </a:lnTo>
                <a:lnTo>
                  <a:pt x="4611320" y="1535202"/>
                </a:lnTo>
                <a:lnTo>
                  <a:pt x="4881982" y="1535202"/>
                </a:lnTo>
                <a:lnTo>
                  <a:pt x="4881982" y="1639443"/>
                </a:lnTo>
                <a:lnTo>
                  <a:pt x="4611320" y="1639443"/>
                </a:lnTo>
                <a:lnTo>
                  <a:pt x="4611320" y="1782090"/>
                </a:lnTo>
                <a:lnTo>
                  <a:pt x="4935018" y="1782090"/>
                </a:lnTo>
                <a:lnTo>
                  <a:pt x="4935018" y="1890903"/>
                </a:lnTo>
                <a:lnTo>
                  <a:pt x="4494276" y="1890903"/>
                </a:lnTo>
                <a:close/>
                <a:moveTo>
                  <a:pt x="4257065" y="1292886"/>
                </a:moveTo>
                <a:lnTo>
                  <a:pt x="4374108" y="1292886"/>
                </a:lnTo>
                <a:lnTo>
                  <a:pt x="4374108" y="1890903"/>
                </a:lnTo>
                <a:lnTo>
                  <a:pt x="4257065" y="1890903"/>
                </a:lnTo>
                <a:close/>
                <a:moveTo>
                  <a:pt x="1926260" y="1292886"/>
                </a:moveTo>
                <a:lnTo>
                  <a:pt x="2053362" y="1292886"/>
                </a:lnTo>
                <a:lnTo>
                  <a:pt x="2208809" y="1751914"/>
                </a:lnTo>
                <a:lnTo>
                  <a:pt x="2210638" y="1751914"/>
                </a:lnTo>
                <a:lnTo>
                  <a:pt x="2365172" y="1292886"/>
                </a:lnTo>
                <a:lnTo>
                  <a:pt x="2489530" y="1292886"/>
                </a:lnTo>
                <a:lnTo>
                  <a:pt x="2272817" y="1890903"/>
                </a:lnTo>
                <a:lnTo>
                  <a:pt x="2143887" y="1890903"/>
                </a:lnTo>
                <a:close/>
                <a:moveTo>
                  <a:pt x="10554461" y="1280998"/>
                </a:moveTo>
                <a:cubicBezTo>
                  <a:pt x="10647121" y="1280998"/>
                  <a:pt x="10723320" y="1310259"/>
                  <a:pt x="10783061" y="1368781"/>
                </a:cubicBezTo>
                <a:cubicBezTo>
                  <a:pt x="10842802" y="1427302"/>
                  <a:pt x="10872672" y="1501674"/>
                  <a:pt x="10872672" y="1591894"/>
                </a:cubicBezTo>
                <a:cubicBezTo>
                  <a:pt x="10872672" y="1682115"/>
                  <a:pt x="10842802" y="1756486"/>
                  <a:pt x="10783061" y="1815008"/>
                </a:cubicBezTo>
                <a:cubicBezTo>
                  <a:pt x="10723320" y="1873530"/>
                  <a:pt x="10647121" y="1902790"/>
                  <a:pt x="10554461" y="1902790"/>
                </a:cubicBezTo>
                <a:cubicBezTo>
                  <a:pt x="10461193" y="1902790"/>
                  <a:pt x="10384991" y="1873530"/>
                  <a:pt x="10325861" y="1815008"/>
                </a:cubicBezTo>
                <a:cubicBezTo>
                  <a:pt x="10266120" y="1756486"/>
                  <a:pt x="10236251" y="1682115"/>
                  <a:pt x="10236251" y="1591894"/>
                </a:cubicBezTo>
                <a:cubicBezTo>
                  <a:pt x="10236251" y="1501674"/>
                  <a:pt x="10266120" y="1427302"/>
                  <a:pt x="10325861" y="1368781"/>
                </a:cubicBezTo>
                <a:cubicBezTo>
                  <a:pt x="10384991" y="1310259"/>
                  <a:pt x="10461193" y="1280998"/>
                  <a:pt x="10554461" y="1280998"/>
                </a:cubicBezTo>
                <a:close/>
                <a:moveTo>
                  <a:pt x="9049511" y="1280998"/>
                </a:moveTo>
                <a:cubicBezTo>
                  <a:pt x="9126321" y="1280998"/>
                  <a:pt x="9192767" y="1302030"/>
                  <a:pt x="9248851" y="1344092"/>
                </a:cubicBezTo>
                <a:cubicBezTo>
                  <a:pt x="9303714" y="1384326"/>
                  <a:pt x="9339986" y="1439494"/>
                  <a:pt x="9357664" y="1509598"/>
                </a:cubicBezTo>
                <a:lnTo>
                  <a:pt x="9234220" y="1509598"/>
                </a:lnTo>
                <a:cubicBezTo>
                  <a:pt x="9219590" y="1473022"/>
                  <a:pt x="9196120" y="1443914"/>
                  <a:pt x="9163811" y="1422273"/>
                </a:cubicBezTo>
                <a:cubicBezTo>
                  <a:pt x="9131503" y="1400632"/>
                  <a:pt x="9093403" y="1389812"/>
                  <a:pt x="9049511" y="1389812"/>
                </a:cubicBezTo>
                <a:cubicBezTo>
                  <a:pt x="8990990" y="1389812"/>
                  <a:pt x="8942831" y="1408667"/>
                  <a:pt x="8905036" y="1446376"/>
                </a:cubicBezTo>
                <a:cubicBezTo>
                  <a:pt x="8868460" y="1484086"/>
                  <a:pt x="8850172" y="1532439"/>
                  <a:pt x="8850172" y="1591437"/>
                </a:cubicBezTo>
                <a:cubicBezTo>
                  <a:pt x="8850172" y="1650435"/>
                  <a:pt x="8868460" y="1699094"/>
                  <a:pt x="8905036" y="1737413"/>
                </a:cubicBezTo>
                <a:cubicBezTo>
                  <a:pt x="8942831" y="1775122"/>
                  <a:pt x="8990990" y="1793977"/>
                  <a:pt x="9049511" y="1793977"/>
                </a:cubicBezTo>
                <a:cubicBezTo>
                  <a:pt x="9093403" y="1793977"/>
                  <a:pt x="9131503" y="1783004"/>
                  <a:pt x="9163811" y="1761058"/>
                </a:cubicBezTo>
                <a:cubicBezTo>
                  <a:pt x="9196120" y="1739113"/>
                  <a:pt x="9219590" y="1709852"/>
                  <a:pt x="9234220" y="1673276"/>
                </a:cubicBezTo>
                <a:lnTo>
                  <a:pt x="9357664" y="1673276"/>
                </a:lnTo>
                <a:cubicBezTo>
                  <a:pt x="9339986" y="1742770"/>
                  <a:pt x="9303714" y="1798373"/>
                  <a:pt x="9248851" y="1840083"/>
                </a:cubicBezTo>
                <a:cubicBezTo>
                  <a:pt x="9192767" y="1881888"/>
                  <a:pt x="9126321" y="1902790"/>
                  <a:pt x="9049511" y="1902790"/>
                </a:cubicBezTo>
                <a:cubicBezTo>
                  <a:pt x="8956243" y="1902790"/>
                  <a:pt x="8880043" y="1873530"/>
                  <a:pt x="8820911" y="1815008"/>
                </a:cubicBezTo>
                <a:cubicBezTo>
                  <a:pt x="8761171" y="1756486"/>
                  <a:pt x="8731301" y="1682115"/>
                  <a:pt x="8731301" y="1591894"/>
                </a:cubicBezTo>
                <a:cubicBezTo>
                  <a:pt x="8731301" y="1501674"/>
                  <a:pt x="8761171" y="1427302"/>
                  <a:pt x="8820911" y="1368781"/>
                </a:cubicBezTo>
                <a:cubicBezTo>
                  <a:pt x="8880043" y="1310259"/>
                  <a:pt x="8956243" y="1280998"/>
                  <a:pt x="9049511" y="1280998"/>
                </a:cubicBezTo>
                <a:close/>
                <a:moveTo>
                  <a:pt x="8388324" y="1280998"/>
                </a:moveTo>
                <a:cubicBezTo>
                  <a:pt x="8430386" y="1280998"/>
                  <a:pt x="8467572" y="1286942"/>
                  <a:pt x="8499881" y="1298829"/>
                </a:cubicBezTo>
                <a:cubicBezTo>
                  <a:pt x="8532189" y="1310716"/>
                  <a:pt x="8559621" y="1327785"/>
                  <a:pt x="8582176" y="1350036"/>
                </a:cubicBezTo>
                <a:cubicBezTo>
                  <a:pt x="8604732" y="1372286"/>
                  <a:pt x="8621801" y="1399566"/>
                  <a:pt x="8633383" y="1431874"/>
                </a:cubicBezTo>
                <a:cubicBezTo>
                  <a:pt x="8644966" y="1464183"/>
                  <a:pt x="8650757" y="1500454"/>
                  <a:pt x="8650757" y="1540688"/>
                </a:cubicBezTo>
                <a:lnTo>
                  <a:pt x="8650757" y="1890903"/>
                </a:lnTo>
                <a:lnTo>
                  <a:pt x="8533714" y="1890903"/>
                </a:lnTo>
                <a:lnTo>
                  <a:pt x="8533714" y="1711681"/>
                </a:lnTo>
                <a:lnTo>
                  <a:pt x="8242020" y="1711681"/>
                </a:lnTo>
                <a:lnTo>
                  <a:pt x="8242020" y="1890903"/>
                </a:lnTo>
                <a:lnTo>
                  <a:pt x="8127720" y="1890903"/>
                </a:lnTo>
                <a:lnTo>
                  <a:pt x="8127720" y="1540688"/>
                </a:lnTo>
                <a:cubicBezTo>
                  <a:pt x="8127720" y="1500454"/>
                  <a:pt x="8133511" y="1464183"/>
                  <a:pt x="8145093" y="1431874"/>
                </a:cubicBezTo>
                <a:cubicBezTo>
                  <a:pt x="8156675" y="1399566"/>
                  <a:pt x="8173440" y="1372286"/>
                  <a:pt x="8195385" y="1350036"/>
                </a:cubicBezTo>
                <a:cubicBezTo>
                  <a:pt x="8217331" y="1327785"/>
                  <a:pt x="8244458" y="1310716"/>
                  <a:pt x="8276767" y="1298829"/>
                </a:cubicBezTo>
                <a:cubicBezTo>
                  <a:pt x="8309076" y="1286942"/>
                  <a:pt x="8346262" y="1280998"/>
                  <a:pt x="8388324" y="1280998"/>
                </a:cubicBezTo>
                <a:close/>
                <a:moveTo>
                  <a:pt x="6125413" y="1280998"/>
                </a:moveTo>
                <a:cubicBezTo>
                  <a:pt x="6206489" y="1280998"/>
                  <a:pt x="6269125" y="1303249"/>
                  <a:pt x="6313322" y="1347750"/>
                </a:cubicBezTo>
                <a:cubicBezTo>
                  <a:pt x="6357518" y="1392250"/>
                  <a:pt x="6379616" y="1453210"/>
                  <a:pt x="6379616" y="1530630"/>
                </a:cubicBezTo>
                <a:lnTo>
                  <a:pt x="6379616" y="1890903"/>
                </a:lnTo>
                <a:lnTo>
                  <a:pt x="6262573" y="1890903"/>
                </a:lnTo>
                <a:lnTo>
                  <a:pt x="6262573" y="1530630"/>
                </a:lnTo>
                <a:cubicBezTo>
                  <a:pt x="6262573" y="1484910"/>
                  <a:pt x="6251143" y="1450010"/>
                  <a:pt x="6228283" y="1425931"/>
                </a:cubicBezTo>
                <a:cubicBezTo>
                  <a:pt x="6205422" y="1401852"/>
                  <a:pt x="6171133" y="1389812"/>
                  <a:pt x="6125413" y="1389812"/>
                </a:cubicBezTo>
                <a:cubicBezTo>
                  <a:pt x="6079693" y="1389812"/>
                  <a:pt x="6045403" y="1401852"/>
                  <a:pt x="6022543" y="1425931"/>
                </a:cubicBezTo>
                <a:cubicBezTo>
                  <a:pt x="5999683" y="1450010"/>
                  <a:pt x="5988253" y="1484910"/>
                  <a:pt x="5988253" y="1530630"/>
                </a:cubicBezTo>
                <a:lnTo>
                  <a:pt x="5988253" y="1890903"/>
                </a:lnTo>
                <a:lnTo>
                  <a:pt x="5871210" y="1890903"/>
                </a:lnTo>
                <a:lnTo>
                  <a:pt x="5871210" y="1530630"/>
                </a:lnTo>
                <a:cubicBezTo>
                  <a:pt x="5871210" y="1453210"/>
                  <a:pt x="5893308" y="1392250"/>
                  <a:pt x="5937504" y="1347750"/>
                </a:cubicBezTo>
                <a:cubicBezTo>
                  <a:pt x="5981700" y="1303249"/>
                  <a:pt x="6044336" y="1280998"/>
                  <a:pt x="6125413" y="1280998"/>
                </a:cubicBezTo>
                <a:close/>
                <a:moveTo>
                  <a:pt x="5277688" y="1280998"/>
                </a:moveTo>
                <a:cubicBezTo>
                  <a:pt x="5358764" y="1280998"/>
                  <a:pt x="5421402" y="1303249"/>
                  <a:pt x="5465598" y="1347750"/>
                </a:cubicBezTo>
                <a:cubicBezTo>
                  <a:pt x="5509793" y="1392250"/>
                  <a:pt x="5531891" y="1453210"/>
                  <a:pt x="5531891" y="1530630"/>
                </a:cubicBezTo>
                <a:lnTo>
                  <a:pt x="5531891" y="1890903"/>
                </a:lnTo>
                <a:lnTo>
                  <a:pt x="5414848" y="1890903"/>
                </a:lnTo>
                <a:lnTo>
                  <a:pt x="5414848" y="1530630"/>
                </a:lnTo>
                <a:cubicBezTo>
                  <a:pt x="5414848" y="1484910"/>
                  <a:pt x="5403418" y="1450010"/>
                  <a:pt x="5380558" y="1425931"/>
                </a:cubicBezTo>
                <a:cubicBezTo>
                  <a:pt x="5357698" y="1401852"/>
                  <a:pt x="5323408" y="1389812"/>
                  <a:pt x="5277688" y="1389812"/>
                </a:cubicBezTo>
                <a:cubicBezTo>
                  <a:pt x="5231968" y="1389812"/>
                  <a:pt x="5197678" y="1401852"/>
                  <a:pt x="5174818" y="1425931"/>
                </a:cubicBezTo>
                <a:cubicBezTo>
                  <a:pt x="5151958" y="1450010"/>
                  <a:pt x="5140528" y="1484910"/>
                  <a:pt x="5140528" y="1530630"/>
                </a:cubicBezTo>
                <a:lnTo>
                  <a:pt x="5140528" y="1890903"/>
                </a:lnTo>
                <a:lnTo>
                  <a:pt x="5023485" y="1890903"/>
                </a:lnTo>
                <a:lnTo>
                  <a:pt x="5023485" y="1530630"/>
                </a:lnTo>
                <a:cubicBezTo>
                  <a:pt x="5023485" y="1453210"/>
                  <a:pt x="5045583" y="1392250"/>
                  <a:pt x="5089778" y="1347750"/>
                </a:cubicBezTo>
                <a:cubicBezTo>
                  <a:pt x="5133974" y="1303249"/>
                  <a:pt x="5196611" y="1280998"/>
                  <a:pt x="5277688" y="1280998"/>
                </a:cubicBezTo>
                <a:close/>
                <a:moveTo>
                  <a:pt x="3603193" y="1280998"/>
                </a:moveTo>
                <a:cubicBezTo>
                  <a:pt x="3681222" y="1280998"/>
                  <a:pt x="3737610" y="1311174"/>
                  <a:pt x="3772358" y="1371524"/>
                </a:cubicBezTo>
                <a:lnTo>
                  <a:pt x="3774186" y="1371524"/>
                </a:lnTo>
                <a:cubicBezTo>
                  <a:pt x="3807714" y="1311174"/>
                  <a:pt x="3864102" y="1280998"/>
                  <a:pt x="3943350" y="1280998"/>
                </a:cubicBezTo>
                <a:cubicBezTo>
                  <a:pt x="3974439" y="1280998"/>
                  <a:pt x="4002786" y="1285875"/>
                  <a:pt x="4028389" y="1295629"/>
                </a:cubicBezTo>
                <a:cubicBezTo>
                  <a:pt x="4053992" y="1305383"/>
                  <a:pt x="4075938" y="1319708"/>
                  <a:pt x="4094226" y="1338606"/>
                </a:cubicBezTo>
                <a:cubicBezTo>
                  <a:pt x="4112514" y="1357503"/>
                  <a:pt x="4126688" y="1380973"/>
                  <a:pt x="4136745" y="1409014"/>
                </a:cubicBezTo>
                <a:cubicBezTo>
                  <a:pt x="4146804" y="1437056"/>
                  <a:pt x="4151833" y="1469365"/>
                  <a:pt x="4151833" y="1505941"/>
                </a:cubicBezTo>
                <a:lnTo>
                  <a:pt x="4151833" y="1890903"/>
                </a:lnTo>
                <a:lnTo>
                  <a:pt x="4034790" y="1890903"/>
                </a:lnTo>
                <a:lnTo>
                  <a:pt x="4034790" y="1505941"/>
                </a:lnTo>
                <a:cubicBezTo>
                  <a:pt x="4034790" y="1466926"/>
                  <a:pt x="4025646" y="1437818"/>
                  <a:pt x="4007358" y="1418616"/>
                </a:cubicBezTo>
                <a:cubicBezTo>
                  <a:pt x="3989070" y="1399413"/>
                  <a:pt x="3964381" y="1389812"/>
                  <a:pt x="3933291" y="1389812"/>
                </a:cubicBezTo>
                <a:cubicBezTo>
                  <a:pt x="3902202" y="1389812"/>
                  <a:pt x="3877513" y="1399413"/>
                  <a:pt x="3859225" y="1418616"/>
                </a:cubicBezTo>
                <a:cubicBezTo>
                  <a:pt x="3840938" y="1437818"/>
                  <a:pt x="3831793" y="1466926"/>
                  <a:pt x="3831793" y="1505941"/>
                </a:cubicBezTo>
                <a:lnTo>
                  <a:pt x="3831793" y="1890903"/>
                </a:lnTo>
                <a:lnTo>
                  <a:pt x="3714750" y="1890903"/>
                </a:lnTo>
                <a:lnTo>
                  <a:pt x="3714750" y="1505941"/>
                </a:lnTo>
                <a:cubicBezTo>
                  <a:pt x="3714750" y="1466926"/>
                  <a:pt x="3705606" y="1437818"/>
                  <a:pt x="3687318" y="1418616"/>
                </a:cubicBezTo>
                <a:cubicBezTo>
                  <a:pt x="3669030" y="1399413"/>
                  <a:pt x="3644342" y="1389812"/>
                  <a:pt x="3613252" y="1389812"/>
                </a:cubicBezTo>
                <a:cubicBezTo>
                  <a:pt x="3582162" y="1389812"/>
                  <a:pt x="3557474" y="1399413"/>
                  <a:pt x="3539185" y="1418616"/>
                </a:cubicBezTo>
                <a:cubicBezTo>
                  <a:pt x="3520897" y="1437818"/>
                  <a:pt x="3511753" y="1466926"/>
                  <a:pt x="3511753" y="1505941"/>
                </a:cubicBezTo>
                <a:lnTo>
                  <a:pt x="3511753" y="1890903"/>
                </a:lnTo>
                <a:lnTo>
                  <a:pt x="3394710" y="1890903"/>
                </a:lnTo>
                <a:lnTo>
                  <a:pt x="3394710" y="1505941"/>
                </a:lnTo>
                <a:cubicBezTo>
                  <a:pt x="3394710" y="1469365"/>
                  <a:pt x="3399739" y="1437056"/>
                  <a:pt x="3409797" y="1409014"/>
                </a:cubicBezTo>
                <a:cubicBezTo>
                  <a:pt x="3419856" y="1380973"/>
                  <a:pt x="3434029" y="1357503"/>
                  <a:pt x="3452317" y="1338606"/>
                </a:cubicBezTo>
                <a:cubicBezTo>
                  <a:pt x="3470605" y="1319708"/>
                  <a:pt x="3492551" y="1305383"/>
                  <a:pt x="3518154" y="1295629"/>
                </a:cubicBezTo>
                <a:cubicBezTo>
                  <a:pt x="3543757" y="1285875"/>
                  <a:pt x="3572103" y="1280998"/>
                  <a:pt x="3603193" y="1280998"/>
                </a:cubicBezTo>
                <a:close/>
                <a:moveTo>
                  <a:pt x="2797150" y="1280998"/>
                </a:moveTo>
                <a:cubicBezTo>
                  <a:pt x="2839212" y="1280998"/>
                  <a:pt x="2876398" y="1286942"/>
                  <a:pt x="2908707" y="1298829"/>
                </a:cubicBezTo>
                <a:cubicBezTo>
                  <a:pt x="2941015" y="1310716"/>
                  <a:pt x="2968447" y="1327785"/>
                  <a:pt x="2991002" y="1350036"/>
                </a:cubicBezTo>
                <a:cubicBezTo>
                  <a:pt x="3013558" y="1372286"/>
                  <a:pt x="3030626" y="1399566"/>
                  <a:pt x="3042209" y="1431874"/>
                </a:cubicBezTo>
                <a:cubicBezTo>
                  <a:pt x="3053791" y="1464183"/>
                  <a:pt x="3059583" y="1500454"/>
                  <a:pt x="3059583" y="1540688"/>
                </a:cubicBezTo>
                <a:lnTo>
                  <a:pt x="3059583" y="1890903"/>
                </a:lnTo>
                <a:lnTo>
                  <a:pt x="2942539" y="1890903"/>
                </a:lnTo>
                <a:lnTo>
                  <a:pt x="2942539" y="1711681"/>
                </a:lnTo>
                <a:lnTo>
                  <a:pt x="2650846" y="1711681"/>
                </a:lnTo>
                <a:lnTo>
                  <a:pt x="2650846" y="1890903"/>
                </a:lnTo>
                <a:lnTo>
                  <a:pt x="2536546" y="1890903"/>
                </a:lnTo>
                <a:lnTo>
                  <a:pt x="2536546" y="1540688"/>
                </a:lnTo>
                <a:cubicBezTo>
                  <a:pt x="2536546" y="1500454"/>
                  <a:pt x="2542337" y="1464183"/>
                  <a:pt x="2553919" y="1431874"/>
                </a:cubicBezTo>
                <a:cubicBezTo>
                  <a:pt x="2565502" y="1399566"/>
                  <a:pt x="2582266" y="1372286"/>
                  <a:pt x="2604211" y="1350036"/>
                </a:cubicBezTo>
                <a:cubicBezTo>
                  <a:pt x="2626157" y="1327785"/>
                  <a:pt x="2653284" y="1310716"/>
                  <a:pt x="2685593" y="1298829"/>
                </a:cubicBezTo>
                <a:cubicBezTo>
                  <a:pt x="2717901" y="1286942"/>
                  <a:pt x="2755087" y="1280998"/>
                  <a:pt x="2797150" y="1280998"/>
                </a:cubicBezTo>
                <a:close/>
                <a:moveTo>
                  <a:pt x="8246591" y="1099033"/>
                </a:moveTo>
                <a:lnTo>
                  <a:pt x="8324316" y="1099033"/>
                </a:lnTo>
                <a:cubicBezTo>
                  <a:pt x="8327973" y="1142924"/>
                  <a:pt x="8349614" y="1164870"/>
                  <a:pt x="8389238" y="1164870"/>
                </a:cubicBezTo>
                <a:cubicBezTo>
                  <a:pt x="8428863" y="1164870"/>
                  <a:pt x="8450503" y="1142924"/>
                  <a:pt x="8454161" y="1099033"/>
                </a:cubicBezTo>
                <a:lnTo>
                  <a:pt x="8531885" y="1099033"/>
                </a:lnTo>
                <a:cubicBezTo>
                  <a:pt x="8531276" y="1144753"/>
                  <a:pt x="8518321" y="1180110"/>
                  <a:pt x="8493023" y="1205103"/>
                </a:cubicBezTo>
                <a:cubicBezTo>
                  <a:pt x="8467725" y="1230097"/>
                  <a:pt x="8433130" y="1242594"/>
                  <a:pt x="8389238" y="1242594"/>
                </a:cubicBezTo>
                <a:cubicBezTo>
                  <a:pt x="8345347" y="1242594"/>
                  <a:pt x="8310752" y="1230097"/>
                  <a:pt x="8285454" y="1205103"/>
                </a:cubicBezTo>
                <a:cubicBezTo>
                  <a:pt x="8260155" y="1180110"/>
                  <a:pt x="8247201" y="1144753"/>
                  <a:pt x="8246591" y="1099033"/>
                </a:cubicBezTo>
                <a:close/>
                <a:moveTo>
                  <a:pt x="10498683" y="1095375"/>
                </a:moveTo>
                <a:lnTo>
                  <a:pt x="10610239" y="1095375"/>
                </a:lnTo>
                <a:lnTo>
                  <a:pt x="10715396" y="1238936"/>
                </a:lnTo>
                <a:lnTo>
                  <a:pt x="10623041" y="1238936"/>
                </a:lnTo>
                <a:lnTo>
                  <a:pt x="10555375" y="1155726"/>
                </a:lnTo>
                <a:lnTo>
                  <a:pt x="10553547" y="1155726"/>
                </a:lnTo>
                <a:lnTo>
                  <a:pt x="10485882" y="1238936"/>
                </a:lnTo>
                <a:lnTo>
                  <a:pt x="10393527" y="1238936"/>
                </a:lnTo>
                <a:close/>
                <a:moveTo>
                  <a:pt x="6750176" y="1095375"/>
                </a:moveTo>
                <a:lnTo>
                  <a:pt x="6863562" y="1095375"/>
                </a:lnTo>
                <a:lnTo>
                  <a:pt x="6745605" y="1238936"/>
                </a:lnTo>
                <a:lnTo>
                  <a:pt x="6652336" y="1238936"/>
                </a:lnTo>
                <a:close/>
                <a:moveTo>
                  <a:pt x="4659782" y="1095375"/>
                </a:moveTo>
                <a:lnTo>
                  <a:pt x="4771339" y="1095375"/>
                </a:lnTo>
                <a:lnTo>
                  <a:pt x="4876495" y="1238936"/>
                </a:lnTo>
                <a:lnTo>
                  <a:pt x="4784141" y="1238936"/>
                </a:lnTo>
                <a:lnTo>
                  <a:pt x="4716476" y="1155726"/>
                </a:lnTo>
                <a:lnTo>
                  <a:pt x="4714646" y="1155726"/>
                </a:lnTo>
                <a:lnTo>
                  <a:pt x="4646981" y="1238936"/>
                </a:lnTo>
                <a:lnTo>
                  <a:pt x="4554626" y="1238936"/>
                </a:lnTo>
                <a:close/>
                <a:moveTo>
                  <a:pt x="2658161" y="1095375"/>
                </a:moveTo>
                <a:lnTo>
                  <a:pt x="2771546" y="1095375"/>
                </a:lnTo>
                <a:lnTo>
                  <a:pt x="2869387" y="1238936"/>
                </a:lnTo>
                <a:lnTo>
                  <a:pt x="2776118" y="1238936"/>
                </a:lnTo>
                <a:close/>
                <a:moveTo>
                  <a:pt x="4741164" y="981990"/>
                </a:moveTo>
                <a:lnTo>
                  <a:pt x="4854550" y="981990"/>
                </a:lnTo>
                <a:lnTo>
                  <a:pt x="4952391" y="1125550"/>
                </a:lnTo>
                <a:lnTo>
                  <a:pt x="4859121" y="1125550"/>
                </a:lnTo>
                <a:close/>
                <a:moveTo>
                  <a:pt x="8440445" y="932612"/>
                </a:moveTo>
                <a:lnTo>
                  <a:pt x="8553831" y="932612"/>
                </a:lnTo>
                <a:lnTo>
                  <a:pt x="8435873" y="1076173"/>
                </a:lnTo>
                <a:lnTo>
                  <a:pt x="8342604" y="1076173"/>
                </a:lnTo>
                <a:close/>
                <a:moveTo>
                  <a:pt x="11793168" y="306324"/>
                </a:moveTo>
                <a:lnTo>
                  <a:pt x="11793168" y="686715"/>
                </a:lnTo>
                <a:lnTo>
                  <a:pt x="11888266" y="686715"/>
                </a:lnTo>
                <a:cubicBezTo>
                  <a:pt x="11955932" y="686715"/>
                  <a:pt x="12006224" y="670144"/>
                  <a:pt x="12039143" y="637001"/>
                </a:cubicBezTo>
                <a:cubicBezTo>
                  <a:pt x="12072061" y="603859"/>
                  <a:pt x="12088520" y="556879"/>
                  <a:pt x="12088520" y="496062"/>
                </a:cubicBezTo>
                <a:cubicBezTo>
                  <a:pt x="12088520" y="435855"/>
                  <a:pt x="12072061" y="389180"/>
                  <a:pt x="12039143" y="356038"/>
                </a:cubicBezTo>
                <a:cubicBezTo>
                  <a:pt x="12006224" y="322895"/>
                  <a:pt x="11955932" y="306324"/>
                  <a:pt x="11888266" y="306324"/>
                </a:cubicBezTo>
                <a:close/>
                <a:moveTo>
                  <a:pt x="9088068" y="306324"/>
                </a:moveTo>
                <a:lnTo>
                  <a:pt x="9088068" y="484632"/>
                </a:lnTo>
                <a:lnTo>
                  <a:pt x="9223400" y="484632"/>
                </a:lnTo>
                <a:cubicBezTo>
                  <a:pt x="9289236" y="484632"/>
                  <a:pt x="9322155" y="454762"/>
                  <a:pt x="9322155" y="395021"/>
                </a:cubicBezTo>
                <a:cubicBezTo>
                  <a:pt x="9322155" y="335890"/>
                  <a:pt x="9289236" y="306324"/>
                  <a:pt x="9223400" y="306324"/>
                </a:cubicBezTo>
                <a:close/>
                <a:moveTo>
                  <a:pt x="12281534" y="197511"/>
                </a:moveTo>
                <a:lnTo>
                  <a:pt x="12398578" y="197511"/>
                </a:lnTo>
                <a:lnTo>
                  <a:pt x="12398578" y="557127"/>
                </a:lnTo>
                <a:cubicBezTo>
                  <a:pt x="12398578" y="602761"/>
                  <a:pt x="12410160" y="637749"/>
                  <a:pt x="12433325" y="662090"/>
                </a:cubicBezTo>
                <a:cubicBezTo>
                  <a:pt x="12456489" y="686431"/>
                  <a:pt x="12490322" y="698602"/>
                  <a:pt x="12534823" y="698602"/>
                </a:cubicBezTo>
                <a:cubicBezTo>
                  <a:pt x="12580543" y="698602"/>
                  <a:pt x="12614833" y="686431"/>
                  <a:pt x="12637693" y="662090"/>
                </a:cubicBezTo>
                <a:cubicBezTo>
                  <a:pt x="12660554" y="637749"/>
                  <a:pt x="12671983" y="602761"/>
                  <a:pt x="12671983" y="557127"/>
                </a:cubicBezTo>
                <a:lnTo>
                  <a:pt x="12671983" y="197511"/>
                </a:lnTo>
                <a:lnTo>
                  <a:pt x="12786283" y="197511"/>
                </a:lnTo>
                <a:lnTo>
                  <a:pt x="12786283" y="557784"/>
                </a:lnTo>
                <a:cubicBezTo>
                  <a:pt x="12786283" y="596189"/>
                  <a:pt x="12780644" y="630936"/>
                  <a:pt x="12769367" y="662026"/>
                </a:cubicBezTo>
                <a:cubicBezTo>
                  <a:pt x="12758090" y="693115"/>
                  <a:pt x="12741782" y="719328"/>
                  <a:pt x="12720447" y="740664"/>
                </a:cubicBezTo>
                <a:cubicBezTo>
                  <a:pt x="12699111" y="762000"/>
                  <a:pt x="12672897" y="778459"/>
                  <a:pt x="12641808" y="790042"/>
                </a:cubicBezTo>
                <a:cubicBezTo>
                  <a:pt x="12610718" y="801624"/>
                  <a:pt x="12575361" y="807415"/>
                  <a:pt x="12535738" y="807415"/>
                </a:cubicBezTo>
                <a:cubicBezTo>
                  <a:pt x="12454660" y="807415"/>
                  <a:pt x="12392024" y="785165"/>
                  <a:pt x="12347829" y="740664"/>
                </a:cubicBezTo>
                <a:cubicBezTo>
                  <a:pt x="12303632" y="696163"/>
                  <a:pt x="12281534" y="635203"/>
                  <a:pt x="12281534" y="557784"/>
                </a:cubicBezTo>
                <a:close/>
                <a:moveTo>
                  <a:pt x="11676125" y="197511"/>
                </a:moveTo>
                <a:lnTo>
                  <a:pt x="11888266" y="197511"/>
                </a:lnTo>
                <a:cubicBezTo>
                  <a:pt x="11990069" y="197511"/>
                  <a:pt x="12068707" y="224638"/>
                  <a:pt x="12124182" y="278892"/>
                </a:cubicBezTo>
                <a:cubicBezTo>
                  <a:pt x="12179655" y="332537"/>
                  <a:pt x="12207392" y="405079"/>
                  <a:pt x="12207392" y="496519"/>
                </a:cubicBezTo>
                <a:cubicBezTo>
                  <a:pt x="12207392" y="588569"/>
                  <a:pt x="12179655" y="661416"/>
                  <a:pt x="12124182" y="715061"/>
                </a:cubicBezTo>
                <a:cubicBezTo>
                  <a:pt x="12069927" y="768706"/>
                  <a:pt x="11991289" y="795528"/>
                  <a:pt x="11888266" y="795528"/>
                </a:cubicBezTo>
                <a:lnTo>
                  <a:pt x="11676125" y="795528"/>
                </a:lnTo>
                <a:close/>
                <a:moveTo>
                  <a:pt x="9528809" y="197511"/>
                </a:moveTo>
                <a:lnTo>
                  <a:pt x="9645852" y="197511"/>
                </a:lnTo>
                <a:lnTo>
                  <a:pt x="9645852" y="557127"/>
                </a:lnTo>
                <a:cubicBezTo>
                  <a:pt x="9645852" y="602761"/>
                  <a:pt x="9657435" y="637749"/>
                  <a:pt x="9680600" y="662090"/>
                </a:cubicBezTo>
                <a:cubicBezTo>
                  <a:pt x="9703764" y="686431"/>
                  <a:pt x="9737597" y="698602"/>
                  <a:pt x="9782098" y="698602"/>
                </a:cubicBezTo>
                <a:cubicBezTo>
                  <a:pt x="9827817" y="698602"/>
                  <a:pt x="9862108" y="686431"/>
                  <a:pt x="9884967" y="662090"/>
                </a:cubicBezTo>
                <a:cubicBezTo>
                  <a:pt x="9907828" y="637749"/>
                  <a:pt x="9919258" y="602761"/>
                  <a:pt x="9919258" y="557127"/>
                </a:cubicBezTo>
                <a:lnTo>
                  <a:pt x="9919258" y="197511"/>
                </a:lnTo>
                <a:lnTo>
                  <a:pt x="10033558" y="197511"/>
                </a:lnTo>
                <a:lnTo>
                  <a:pt x="10033558" y="557784"/>
                </a:lnTo>
                <a:cubicBezTo>
                  <a:pt x="10033558" y="596189"/>
                  <a:pt x="10027920" y="630936"/>
                  <a:pt x="10016642" y="662026"/>
                </a:cubicBezTo>
                <a:cubicBezTo>
                  <a:pt x="10005365" y="693115"/>
                  <a:pt x="9989057" y="719328"/>
                  <a:pt x="9967722" y="740664"/>
                </a:cubicBezTo>
                <a:cubicBezTo>
                  <a:pt x="9946386" y="762000"/>
                  <a:pt x="9920172" y="778459"/>
                  <a:pt x="9889082" y="790042"/>
                </a:cubicBezTo>
                <a:cubicBezTo>
                  <a:pt x="9857993" y="801624"/>
                  <a:pt x="9822637" y="807415"/>
                  <a:pt x="9783012" y="807415"/>
                </a:cubicBezTo>
                <a:cubicBezTo>
                  <a:pt x="9701935" y="807415"/>
                  <a:pt x="9639300" y="785165"/>
                  <a:pt x="9595103" y="740664"/>
                </a:cubicBezTo>
                <a:cubicBezTo>
                  <a:pt x="9550907" y="696163"/>
                  <a:pt x="9528809" y="635203"/>
                  <a:pt x="9528809" y="557784"/>
                </a:cubicBezTo>
                <a:close/>
                <a:moveTo>
                  <a:pt x="8971025" y="197511"/>
                </a:moveTo>
                <a:lnTo>
                  <a:pt x="9221085" y="197511"/>
                </a:lnTo>
                <a:cubicBezTo>
                  <a:pt x="9294094" y="197511"/>
                  <a:pt x="9348699" y="215341"/>
                  <a:pt x="9384898" y="251003"/>
                </a:cubicBezTo>
                <a:cubicBezTo>
                  <a:pt x="9421099" y="286665"/>
                  <a:pt x="9439198" y="334671"/>
                  <a:pt x="9439198" y="395021"/>
                </a:cubicBezTo>
                <a:cubicBezTo>
                  <a:pt x="9439198" y="440741"/>
                  <a:pt x="9429064" y="479603"/>
                  <a:pt x="9408794" y="511607"/>
                </a:cubicBezTo>
                <a:cubicBezTo>
                  <a:pt x="9388526" y="543611"/>
                  <a:pt x="9357512" y="566319"/>
                  <a:pt x="9315754" y="579730"/>
                </a:cubicBezTo>
                <a:lnTo>
                  <a:pt x="9315754" y="581559"/>
                </a:lnTo>
                <a:lnTo>
                  <a:pt x="9462058" y="795528"/>
                </a:lnTo>
                <a:lnTo>
                  <a:pt x="9323069" y="795528"/>
                </a:lnTo>
                <a:lnTo>
                  <a:pt x="9195968" y="593446"/>
                </a:lnTo>
                <a:lnTo>
                  <a:pt x="9088068" y="593446"/>
                </a:lnTo>
                <a:lnTo>
                  <a:pt x="9088068" y="795528"/>
                </a:lnTo>
                <a:lnTo>
                  <a:pt x="8971025" y="795528"/>
                </a:lnTo>
                <a:close/>
                <a:moveTo>
                  <a:pt x="8410575" y="197511"/>
                </a:moveTo>
                <a:lnTo>
                  <a:pt x="8884234" y="197511"/>
                </a:lnTo>
                <a:lnTo>
                  <a:pt x="8884234" y="306324"/>
                </a:lnTo>
                <a:lnTo>
                  <a:pt x="8705926" y="306324"/>
                </a:lnTo>
                <a:lnTo>
                  <a:pt x="8705926" y="795528"/>
                </a:lnTo>
                <a:lnTo>
                  <a:pt x="8588882" y="795528"/>
                </a:lnTo>
                <a:lnTo>
                  <a:pt x="8588882" y="306324"/>
                </a:lnTo>
                <a:lnTo>
                  <a:pt x="8410575" y="306324"/>
                </a:lnTo>
                <a:close/>
                <a:moveTo>
                  <a:pt x="6299835" y="197511"/>
                </a:moveTo>
                <a:lnTo>
                  <a:pt x="6416878" y="197511"/>
                </a:lnTo>
                <a:lnTo>
                  <a:pt x="6416878" y="557127"/>
                </a:lnTo>
                <a:cubicBezTo>
                  <a:pt x="6416878" y="602761"/>
                  <a:pt x="6428460" y="637749"/>
                  <a:pt x="6451625" y="662090"/>
                </a:cubicBezTo>
                <a:cubicBezTo>
                  <a:pt x="6474790" y="686431"/>
                  <a:pt x="6508622" y="698602"/>
                  <a:pt x="6553124" y="698602"/>
                </a:cubicBezTo>
                <a:cubicBezTo>
                  <a:pt x="6598844" y="698602"/>
                  <a:pt x="6633134" y="686431"/>
                  <a:pt x="6655994" y="662090"/>
                </a:cubicBezTo>
                <a:cubicBezTo>
                  <a:pt x="6678853" y="637749"/>
                  <a:pt x="6690284" y="602761"/>
                  <a:pt x="6690284" y="557127"/>
                </a:cubicBezTo>
                <a:lnTo>
                  <a:pt x="6690284" y="197511"/>
                </a:lnTo>
                <a:lnTo>
                  <a:pt x="6804584" y="197511"/>
                </a:lnTo>
                <a:lnTo>
                  <a:pt x="6804584" y="557784"/>
                </a:lnTo>
                <a:cubicBezTo>
                  <a:pt x="6804584" y="596189"/>
                  <a:pt x="6798944" y="630936"/>
                  <a:pt x="6787667" y="662026"/>
                </a:cubicBezTo>
                <a:cubicBezTo>
                  <a:pt x="6776389" y="693115"/>
                  <a:pt x="6760083" y="719328"/>
                  <a:pt x="6738747" y="740664"/>
                </a:cubicBezTo>
                <a:cubicBezTo>
                  <a:pt x="6717410" y="762000"/>
                  <a:pt x="6691198" y="778459"/>
                  <a:pt x="6660109" y="790042"/>
                </a:cubicBezTo>
                <a:cubicBezTo>
                  <a:pt x="6629019" y="801624"/>
                  <a:pt x="6593661" y="807415"/>
                  <a:pt x="6554038" y="807415"/>
                </a:cubicBezTo>
                <a:cubicBezTo>
                  <a:pt x="6472961" y="807415"/>
                  <a:pt x="6410324" y="785165"/>
                  <a:pt x="6366129" y="740664"/>
                </a:cubicBezTo>
                <a:cubicBezTo>
                  <a:pt x="6321933" y="696163"/>
                  <a:pt x="6299835" y="635203"/>
                  <a:pt x="6299835" y="557784"/>
                </a:cubicBezTo>
                <a:close/>
                <a:moveTo>
                  <a:pt x="5669585" y="197511"/>
                </a:moveTo>
                <a:lnTo>
                  <a:pt x="5796687" y="197511"/>
                </a:lnTo>
                <a:lnTo>
                  <a:pt x="5952135" y="656539"/>
                </a:lnTo>
                <a:lnTo>
                  <a:pt x="5953963" y="656539"/>
                </a:lnTo>
                <a:lnTo>
                  <a:pt x="6108496" y="197511"/>
                </a:lnTo>
                <a:lnTo>
                  <a:pt x="6232855" y="197511"/>
                </a:lnTo>
                <a:lnTo>
                  <a:pt x="6016143" y="795528"/>
                </a:lnTo>
                <a:lnTo>
                  <a:pt x="5887212" y="795528"/>
                </a:lnTo>
                <a:close/>
                <a:moveTo>
                  <a:pt x="4313301" y="197511"/>
                </a:moveTo>
                <a:lnTo>
                  <a:pt x="4754042" y="197511"/>
                </a:lnTo>
                <a:lnTo>
                  <a:pt x="4754042" y="306324"/>
                </a:lnTo>
                <a:lnTo>
                  <a:pt x="4430344" y="306324"/>
                </a:lnTo>
                <a:lnTo>
                  <a:pt x="4430344" y="439827"/>
                </a:lnTo>
                <a:lnTo>
                  <a:pt x="4701007" y="439827"/>
                </a:lnTo>
                <a:lnTo>
                  <a:pt x="4701007" y="544068"/>
                </a:lnTo>
                <a:lnTo>
                  <a:pt x="4430344" y="544068"/>
                </a:lnTo>
                <a:lnTo>
                  <a:pt x="4430344" y="686715"/>
                </a:lnTo>
                <a:lnTo>
                  <a:pt x="4754042" y="686715"/>
                </a:lnTo>
                <a:lnTo>
                  <a:pt x="4754042" y="795528"/>
                </a:lnTo>
                <a:lnTo>
                  <a:pt x="4313301" y="795528"/>
                </a:lnTo>
                <a:close/>
                <a:moveTo>
                  <a:pt x="4076090" y="197511"/>
                </a:moveTo>
                <a:lnTo>
                  <a:pt x="4193133" y="197511"/>
                </a:lnTo>
                <a:lnTo>
                  <a:pt x="4193133" y="795528"/>
                </a:lnTo>
                <a:lnTo>
                  <a:pt x="4076090" y="795528"/>
                </a:lnTo>
                <a:close/>
                <a:moveTo>
                  <a:pt x="3437001" y="197511"/>
                </a:moveTo>
                <a:lnTo>
                  <a:pt x="3554044" y="197511"/>
                </a:lnTo>
                <a:lnTo>
                  <a:pt x="3554044" y="437083"/>
                </a:lnTo>
                <a:lnTo>
                  <a:pt x="3840252" y="437083"/>
                </a:lnTo>
                <a:lnTo>
                  <a:pt x="3840252" y="197511"/>
                </a:lnTo>
                <a:lnTo>
                  <a:pt x="3957294" y="197511"/>
                </a:lnTo>
                <a:lnTo>
                  <a:pt x="3957294" y="795528"/>
                </a:lnTo>
                <a:lnTo>
                  <a:pt x="3840252" y="795528"/>
                </a:lnTo>
                <a:lnTo>
                  <a:pt x="3840252" y="545897"/>
                </a:lnTo>
                <a:lnTo>
                  <a:pt x="3554044" y="545897"/>
                </a:lnTo>
                <a:lnTo>
                  <a:pt x="3554044" y="795528"/>
                </a:lnTo>
                <a:lnTo>
                  <a:pt x="3437001" y="795528"/>
                </a:lnTo>
                <a:close/>
                <a:moveTo>
                  <a:pt x="1436751" y="197511"/>
                </a:moveTo>
                <a:lnTo>
                  <a:pt x="1877492" y="197511"/>
                </a:lnTo>
                <a:lnTo>
                  <a:pt x="1877492" y="306324"/>
                </a:lnTo>
                <a:lnTo>
                  <a:pt x="1553795" y="306324"/>
                </a:lnTo>
                <a:lnTo>
                  <a:pt x="1553795" y="439827"/>
                </a:lnTo>
                <a:lnTo>
                  <a:pt x="1824456" y="439827"/>
                </a:lnTo>
                <a:lnTo>
                  <a:pt x="1824456" y="544068"/>
                </a:lnTo>
                <a:lnTo>
                  <a:pt x="1553795" y="544068"/>
                </a:lnTo>
                <a:lnTo>
                  <a:pt x="1553795" y="686715"/>
                </a:lnTo>
                <a:lnTo>
                  <a:pt x="1877492" y="686715"/>
                </a:lnTo>
                <a:lnTo>
                  <a:pt x="1877492" y="795528"/>
                </a:lnTo>
                <a:lnTo>
                  <a:pt x="1436751" y="795528"/>
                </a:lnTo>
                <a:close/>
                <a:moveTo>
                  <a:pt x="1199540" y="197511"/>
                </a:moveTo>
                <a:lnTo>
                  <a:pt x="1316584" y="197511"/>
                </a:lnTo>
                <a:lnTo>
                  <a:pt x="1316584" y="795528"/>
                </a:lnTo>
                <a:lnTo>
                  <a:pt x="1199540" y="795528"/>
                </a:lnTo>
                <a:close/>
                <a:moveTo>
                  <a:pt x="560451" y="197511"/>
                </a:moveTo>
                <a:lnTo>
                  <a:pt x="677494" y="197511"/>
                </a:lnTo>
                <a:lnTo>
                  <a:pt x="677494" y="437083"/>
                </a:lnTo>
                <a:lnTo>
                  <a:pt x="963701" y="437083"/>
                </a:lnTo>
                <a:lnTo>
                  <a:pt x="963701" y="197511"/>
                </a:lnTo>
                <a:lnTo>
                  <a:pt x="1080745" y="197511"/>
                </a:lnTo>
                <a:lnTo>
                  <a:pt x="1080745" y="795528"/>
                </a:lnTo>
                <a:lnTo>
                  <a:pt x="963701" y="795528"/>
                </a:lnTo>
                <a:lnTo>
                  <a:pt x="963701" y="545897"/>
                </a:lnTo>
                <a:lnTo>
                  <a:pt x="677494" y="545897"/>
                </a:lnTo>
                <a:lnTo>
                  <a:pt x="677494" y="795528"/>
                </a:lnTo>
                <a:lnTo>
                  <a:pt x="560451" y="795528"/>
                </a:lnTo>
                <a:close/>
                <a:moveTo>
                  <a:pt x="0" y="197511"/>
                </a:moveTo>
                <a:lnTo>
                  <a:pt x="473659" y="197511"/>
                </a:lnTo>
                <a:lnTo>
                  <a:pt x="473659" y="306324"/>
                </a:lnTo>
                <a:lnTo>
                  <a:pt x="295351" y="306324"/>
                </a:lnTo>
                <a:lnTo>
                  <a:pt x="295351" y="795528"/>
                </a:lnTo>
                <a:lnTo>
                  <a:pt x="178308" y="795528"/>
                </a:lnTo>
                <a:lnTo>
                  <a:pt x="178308" y="306324"/>
                </a:lnTo>
                <a:lnTo>
                  <a:pt x="0" y="306324"/>
                </a:lnTo>
                <a:close/>
                <a:moveTo>
                  <a:pt x="11030711" y="185623"/>
                </a:moveTo>
                <a:cubicBezTo>
                  <a:pt x="11103255" y="185623"/>
                  <a:pt x="11166043" y="203911"/>
                  <a:pt x="11219078" y="240487"/>
                </a:cubicBezTo>
                <a:cubicBezTo>
                  <a:pt x="11272722" y="277063"/>
                  <a:pt x="11310213" y="326136"/>
                  <a:pt x="11331549" y="387706"/>
                </a:cubicBezTo>
                <a:lnTo>
                  <a:pt x="11201704" y="387706"/>
                </a:lnTo>
                <a:cubicBezTo>
                  <a:pt x="11185245" y="358445"/>
                  <a:pt x="11162232" y="335585"/>
                  <a:pt x="11132667" y="319126"/>
                </a:cubicBezTo>
                <a:cubicBezTo>
                  <a:pt x="11103101" y="302667"/>
                  <a:pt x="11069116" y="294437"/>
                  <a:pt x="11030711" y="294437"/>
                </a:cubicBezTo>
                <a:cubicBezTo>
                  <a:pt x="10972189" y="294437"/>
                  <a:pt x="10924032" y="313292"/>
                  <a:pt x="10886236" y="351001"/>
                </a:cubicBezTo>
                <a:cubicBezTo>
                  <a:pt x="10849660" y="388711"/>
                  <a:pt x="10831372" y="437064"/>
                  <a:pt x="10831372" y="496062"/>
                </a:cubicBezTo>
                <a:cubicBezTo>
                  <a:pt x="10831372" y="555060"/>
                  <a:pt x="10849660" y="603719"/>
                  <a:pt x="10886236" y="642038"/>
                </a:cubicBezTo>
                <a:cubicBezTo>
                  <a:pt x="10924032" y="679747"/>
                  <a:pt x="10972189" y="698602"/>
                  <a:pt x="11030711" y="698602"/>
                </a:cubicBezTo>
                <a:cubicBezTo>
                  <a:pt x="11078260" y="698602"/>
                  <a:pt x="11118342" y="688012"/>
                  <a:pt x="11150955" y="666834"/>
                </a:cubicBezTo>
                <a:cubicBezTo>
                  <a:pt x="11183568" y="645655"/>
                  <a:pt x="11206885" y="615701"/>
                  <a:pt x="11220907" y="576972"/>
                </a:cubicBezTo>
                <a:lnTo>
                  <a:pt x="11220907" y="575158"/>
                </a:lnTo>
                <a:lnTo>
                  <a:pt x="10994135" y="575158"/>
                </a:lnTo>
                <a:lnTo>
                  <a:pt x="10994135" y="470916"/>
                </a:lnTo>
                <a:lnTo>
                  <a:pt x="11348008" y="470916"/>
                </a:lnTo>
                <a:lnTo>
                  <a:pt x="11348008" y="526695"/>
                </a:lnTo>
                <a:cubicBezTo>
                  <a:pt x="11341303" y="609600"/>
                  <a:pt x="11308384" y="676961"/>
                  <a:pt x="11249253" y="728777"/>
                </a:cubicBezTo>
                <a:cubicBezTo>
                  <a:pt x="11190123" y="781203"/>
                  <a:pt x="11117275" y="807415"/>
                  <a:pt x="11030711" y="807415"/>
                </a:cubicBezTo>
                <a:cubicBezTo>
                  <a:pt x="10937443" y="807415"/>
                  <a:pt x="10861243" y="778155"/>
                  <a:pt x="10802111" y="719633"/>
                </a:cubicBezTo>
                <a:cubicBezTo>
                  <a:pt x="10742371" y="661111"/>
                  <a:pt x="10712499" y="586740"/>
                  <a:pt x="10712499" y="496519"/>
                </a:cubicBezTo>
                <a:cubicBezTo>
                  <a:pt x="10712499" y="406299"/>
                  <a:pt x="10742371" y="331927"/>
                  <a:pt x="10802111" y="273406"/>
                </a:cubicBezTo>
                <a:cubicBezTo>
                  <a:pt x="10861243" y="214884"/>
                  <a:pt x="10937443" y="185623"/>
                  <a:pt x="11030711" y="185623"/>
                </a:cubicBezTo>
                <a:close/>
                <a:moveTo>
                  <a:pt x="10383087" y="185623"/>
                </a:moveTo>
                <a:cubicBezTo>
                  <a:pt x="10464165" y="185623"/>
                  <a:pt x="10526800" y="207874"/>
                  <a:pt x="10570996" y="252375"/>
                </a:cubicBezTo>
                <a:cubicBezTo>
                  <a:pt x="10615193" y="296875"/>
                  <a:pt x="10637290" y="357835"/>
                  <a:pt x="10637290" y="435255"/>
                </a:cubicBezTo>
                <a:lnTo>
                  <a:pt x="10637290" y="795528"/>
                </a:lnTo>
                <a:lnTo>
                  <a:pt x="10520247" y="795528"/>
                </a:lnTo>
                <a:lnTo>
                  <a:pt x="10520247" y="435255"/>
                </a:lnTo>
                <a:cubicBezTo>
                  <a:pt x="10520247" y="389535"/>
                  <a:pt x="10508818" y="354635"/>
                  <a:pt x="10485957" y="330556"/>
                </a:cubicBezTo>
                <a:cubicBezTo>
                  <a:pt x="10463097" y="306477"/>
                  <a:pt x="10428807" y="294437"/>
                  <a:pt x="10383087" y="294437"/>
                </a:cubicBezTo>
                <a:cubicBezTo>
                  <a:pt x="10337368" y="294437"/>
                  <a:pt x="10303078" y="306477"/>
                  <a:pt x="10280218" y="330556"/>
                </a:cubicBezTo>
                <a:cubicBezTo>
                  <a:pt x="10257357" y="354635"/>
                  <a:pt x="10245928" y="389535"/>
                  <a:pt x="10245928" y="435255"/>
                </a:cubicBezTo>
                <a:lnTo>
                  <a:pt x="10245928" y="795528"/>
                </a:lnTo>
                <a:lnTo>
                  <a:pt x="10128884" y="795528"/>
                </a:lnTo>
                <a:lnTo>
                  <a:pt x="10128884" y="435255"/>
                </a:lnTo>
                <a:cubicBezTo>
                  <a:pt x="10128884" y="357835"/>
                  <a:pt x="10150982" y="296875"/>
                  <a:pt x="10195179" y="252375"/>
                </a:cubicBezTo>
                <a:cubicBezTo>
                  <a:pt x="10239375" y="207874"/>
                  <a:pt x="10302012" y="185623"/>
                  <a:pt x="10383087" y="185623"/>
                </a:cubicBezTo>
                <a:close/>
                <a:moveTo>
                  <a:pt x="7801737" y="185623"/>
                </a:moveTo>
                <a:cubicBezTo>
                  <a:pt x="7874279" y="185623"/>
                  <a:pt x="7937067" y="203911"/>
                  <a:pt x="7990103" y="240487"/>
                </a:cubicBezTo>
                <a:cubicBezTo>
                  <a:pt x="8043747" y="277063"/>
                  <a:pt x="8081238" y="326136"/>
                  <a:pt x="8102574" y="387706"/>
                </a:cubicBezTo>
                <a:lnTo>
                  <a:pt x="7972729" y="387706"/>
                </a:lnTo>
                <a:cubicBezTo>
                  <a:pt x="7956270" y="358445"/>
                  <a:pt x="7933258" y="335585"/>
                  <a:pt x="7903691" y="319126"/>
                </a:cubicBezTo>
                <a:cubicBezTo>
                  <a:pt x="7874126" y="302667"/>
                  <a:pt x="7840141" y="294437"/>
                  <a:pt x="7801737" y="294437"/>
                </a:cubicBezTo>
                <a:cubicBezTo>
                  <a:pt x="7743215" y="294437"/>
                  <a:pt x="7695057" y="313292"/>
                  <a:pt x="7657261" y="351001"/>
                </a:cubicBezTo>
                <a:cubicBezTo>
                  <a:pt x="7620685" y="388711"/>
                  <a:pt x="7602397" y="437064"/>
                  <a:pt x="7602397" y="496062"/>
                </a:cubicBezTo>
                <a:cubicBezTo>
                  <a:pt x="7602397" y="555060"/>
                  <a:pt x="7620685" y="603719"/>
                  <a:pt x="7657261" y="642038"/>
                </a:cubicBezTo>
                <a:cubicBezTo>
                  <a:pt x="7695057" y="679747"/>
                  <a:pt x="7743215" y="698602"/>
                  <a:pt x="7801737" y="698602"/>
                </a:cubicBezTo>
                <a:cubicBezTo>
                  <a:pt x="7849285" y="698602"/>
                  <a:pt x="7889367" y="688012"/>
                  <a:pt x="7921979" y="666834"/>
                </a:cubicBezTo>
                <a:cubicBezTo>
                  <a:pt x="7954593" y="645655"/>
                  <a:pt x="7977911" y="615701"/>
                  <a:pt x="7991931" y="576972"/>
                </a:cubicBezTo>
                <a:lnTo>
                  <a:pt x="7991931" y="575158"/>
                </a:lnTo>
                <a:lnTo>
                  <a:pt x="7765160" y="575158"/>
                </a:lnTo>
                <a:lnTo>
                  <a:pt x="7765160" y="470916"/>
                </a:lnTo>
                <a:lnTo>
                  <a:pt x="8119033" y="470916"/>
                </a:lnTo>
                <a:lnTo>
                  <a:pt x="8119033" y="526695"/>
                </a:lnTo>
                <a:cubicBezTo>
                  <a:pt x="8112328" y="609600"/>
                  <a:pt x="8079409" y="676961"/>
                  <a:pt x="8020277" y="728777"/>
                </a:cubicBezTo>
                <a:cubicBezTo>
                  <a:pt x="7961147" y="781203"/>
                  <a:pt x="7888299" y="807415"/>
                  <a:pt x="7801737" y="807415"/>
                </a:cubicBezTo>
                <a:cubicBezTo>
                  <a:pt x="7708467" y="807415"/>
                  <a:pt x="7632268" y="778155"/>
                  <a:pt x="7573137" y="719633"/>
                </a:cubicBezTo>
                <a:cubicBezTo>
                  <a:pt x="7513396" y="661111"/>
                  <a:pt x="7483525" y="586740"/>
                  <a:pt x="7483525" y="496519"/>
                </a:cubicBezTo>
                <a:cubicBezTo>
                  <a:pt x="7483525" y="406299"/>
                  <a:pt x="7513396" y="331927"/>
                  <a:pt x="7573137" y="273406"/>
                </a:cubicBezTo>
                <a:cubicBezTo>
                  <a:pt x="7632268" y="214884"/>
                  <a:pt x="7708467" y="185623"/>
                  <a:pt x="7801737" y="185623"/>
                </a:cubicBezTo>
                <a:close/>
                <a:moveTo>
                  <a:pt x="7154113" y="185623"/>
                </a:moveTo>
                <a:cubicBezTo>
                  <a:pt x="7235190" y="185623"/>
                  <a:pt x="7297826" y="207874"/>
                  <a:pt x="7342022" y="252375"/>
                </a:cubicBezTo>
                <a:cubicBezTo>
                  <a:pt x="7386218" y="296875"/>
                  <a:pt x="7408316" y="357835"/>
                  <a:pt x="7408316" y="435255"/>
                </a:cubicBezTo>
                <a:lnTo>
                  <a:pt x="7408316" y="795528"/>
                </a:lnTo>
                <a:lnTo>
                  <a:pt x="7291273" y="795528"/>
                </a:lnTo>
                <a:lnTo>
                  <a:pt x="7291273" y="435255"/>
                </a:lnTo>
                <a:cubicBezTo>
                  <a:pt x="7291273" y="389535"/>
                  <a:pt x="7279843" y="354635"/>
                  <a:pt x="7256983" y="330556"/>
                </a:cubicBezTo>
                <a:cubicBezTo>
                  <a:pt x="7234123" y="306477"/>
                  <a:pt x="7199833" y="294437"/>
                  <a:pt x="7154113" y="294437"/>
                </a:cubicBezTo>
                <a:cubicBezTo>
                  <a:pt x="7108393" y="294437"/>
                  <a:pt x="7074103" y="306477"/>
                  <a:pt x="7051243" y="330556"/>
                </a:cubicBezTo>
                <a:cubicBezTo>
                  <a:pt x="7028383" y="354635"/>
                  <a:pt x="7016953" y="389535"/>
                  <a:pt x="7016953" y="435255"/>
                </a:cubicBezTo>
                <a:lnTo>
                  <a:pt x="7016953" y="795528"/>
                </a:lnTo>
                <a:lnTo>
                  <a:pt x="6899910" y="795528"/>
                </a:lnTo>
                <a:lnTo>
                  <a:pt x="6899910" y="435255"/>
                </a:lnTo>
                <a:cubicBezTo>
                  <a:pt x="6899910" y="357835"/>
                  <a:pt x="6922008" y="296875"/>
                  <a:pt x="6966204" y="252375"/>
                </a:cubicBezTo>
                <a:cubicBezTo>
                  <a:pt x="7010399" y="207874"/>
                  <a:pt x="7073036" y="185623"/>
                  <a:pt x="7154113" y="185623"/>
                </a:cubicBezTo>
                <a:close/>
                <a:moveTo>
                  <a:pt x="5096713" y="185623"/>
                </a:moveTo>
                <a:cubicBezTo>
                  <a:pt x="5177790" y="185623"/>
                  <a:pt x="5240427" y="207874"/>
                  <a:pt x="5284623" y="252375"/>
                </a:cubicBezTo>
                <a:cubicBezTo>
                  <a:pt x="5328818" y="296875"/>
                  <a:pt x="5350917" y="357835"/>
                  <a:pt x="5350917" y="435255"/>
                </a:cubicBezTo>
                <a:lnTo>
                  <a:pt x="5350917" y="795528"/>
                </a:lnTo>
                <a:lnTo>
                  <a:pt x="5233873" y="795528"/>
                </a:lnTo>
                <a:lnTo>
                  <a:pt x="5233873" y="435255"/>
                </a:lnTo>
                <a:cubicBezTo>
                  <a:pt x="5233873" y="389535"/>
                  <a:pt x="5222443" y="354635"/>
                  <a:pt x="5199584" y="330556"/>
                </a:cubicBezTo>
                <a:cubicBezTo>
                  <a:pt x="5176723" y="306477"/>
                  <a:pt x="5142433" y="294437"/>
                  <a:pt x="5096713" y="294437"/>
                </a:cubicBezTo>
                <a:cubicBezTo>
                  <a:pt x="5050993" y="294437"/>
                  <a:pt x="5016703" y="306477"/>
                  <a:pt x="4993843" y="330556"/>
                </a:cubicBezTo>
                <a:cubicBezTo>
                  <a:pt x="4970983" y="354635"/>
                  <a:pt x="4959553" y="389535"/>
                  <a:pt x="4959553" y="435255"/>
                </a:cubicBezTo>
                <a:lnTo>
                  <a:pt x="4959553" y="795528"/>
                </a:lnTo>
                <a:lnTo>
                  <a:pt x="4842510" y="795528"/>
                </a:lnTo>
                <a:lnTo>
                  <a:pt x="4842510" y="435255"/>
                </a:lnTo>
                <a:cubicBezTo>
                  <a:pt x="4842510" y="357835"/>
                  <a:pt x="4864609" y="296875"/>
                  <a:pt x="4908804" y="252375"/>
                </a:cubicBezTo>
                <a:cubicBezTo>
                  <a:pt x="4952999" y="207874"/>
                  <a:pt x="5015636" y="185623"/>
                  <a:pt x="5096713" y="185623"/>
                </a:cubicBezTo>
                <a:close/>
                <a:moveTo>
                  <a:pt x="3077413" y="185623"/>
                </a:moveTo>
                <a:cubicBezTo>
                  <a:pt x="3158490" y="185623"/>
                  <a:pt x="3221127" y="207874"/>
                  <a:pt x="3265323" y="252375"/>
                </a:cubicBezTo>
                <a:cubicBezTo>
                  <a:pt x="3309519" y="296875"/>
                  <a:pt x="3331616" y="357835"/>
                  <a:pt x="3331616" y="435255"/>
                </a:cubicBezTo>
                <a:lnTo>
                  <a:pt x="3331616" y="795528"/>
                </a:lnTo>
                <a:lnTo>
                  <a:pt x="3214573" y="795528"/>
                </a:lnTo>
                <a:lnTo>
                  <a:pt x="3214573" y="435255"/>
                </a:lnTo>
                <a:cubicBezTo>
                  <a:pt x="3214573" y="389535"/>
                  <a:pt x="3203144" y="354635"/>
                  <a:pt x="3180283" y="330556"/>
                </a:cubicBezTo>
                <a:cubicBezTo>
                  <a:pt x="3157423" y="306477"/>
                  <a:pt x="3123133" y="294437"/>
                  <a:pt x="3077413" y="294437"/>
                </a:cubicBezTo>
                <a:cubicBezTo>
                  <a:pt x="3031694" y="294437"/>
                  <a:pt x="2997403" y="306477"/>
                  <a:pt x="2974544" y="330556"/>
                </a:cubicBezTo>
                <a:cubicBezTo>
                  <a:pt x="2951683" y="354635"/>
                  <a:pt x="2940253" y="389535"/>
                  <a:pt x="2940253" y="435255"/>
                </a:cubicBezTo>
                <a:lnTo>
                  <a:pt x="2940253" y="795528"/>
                </a:lnTo>
                <a:lnTo>
                  <a:pt x="2823210" y="795528"/>
                </a:lnTo>
                <a:lnTo>
                  <a:pt x="2823210" y="435255"/>
                </a:lnTo>
                <a:cubicBezTo>
                  <a:pt x="2823210" y="357835"/>
                  <a:pt x="2845308" y="296875"/>
                  <a:pt x="2889504" y="252375"/>
                </a:cubicBezTo>
                <a:cubicBezTo>
                  <a:pt x="2933700" y="207874"/>
                  <a:pt x="2996336" y="185623"/>
                  <a:pt x="3077413" y="185623"/>
                </a:cubicBezTo>
                <a:close/>
                <a:moveTo>
                  <a:pt x="2220163" y="185623"/>
                </a:moveTo>
                <a:cubicBezTo>
                  <a:pt x="2301240" y="185623"/>
                  <a:pt x="2363877" y="207874"/>
                  <a:pt x="2408073" y="252375"/>
                </a:cubicBezTo>
                <a:cubicBezTo>
                  <a:pt x="2452268" y="296875"/>
                  <a:pt x="2474367" y="357835"/>
                  <a:pt x="2474367" y="435255"/>
                </a:cubicBezTo>
                <a:lnTo>
                  <a:pt x="2474367" y="795528"/>
                </a:lnTo>
                <a:lnTo>
                  <a:pt x="2357323" y="795528"/>
                </a:lnTo>
                <a:lnTo>
                  <a:pt x="2357323" y="435255"/>
                </a:lnTo>
                <a:cubicBezTo>
                  <a:pt x="2357323" y="389535"/>
                  <a:pt x="2345894" y="354635"/>
                  <a:pt x="2323033" y="330556"/>
                </a:cubicBezTo>
                <a:cubicBezTo>
                  <a:pt x="2300173" y="306477"/>
                  <a:pt x="2265883" y="294437"/>
                  <a:pt x="2220163" y="294437"/>
                </a:cubicBezTo>
                <a:cubicBezTo>
                  <a:pt x="2174444" y="294437"/>
                  <a:pt x="2140153" y="306477"/>
                  <a:pt x="2117294" y="330556"/>
                </a:cubicBezTo>
                <a:cubicBezTo>
                  <a:pt x="2094433" y="354635"/>
                  <a:pt x="2083003" y="389535"/>
                  <a:pt x="2083003" y="435255"/>
                </a:cubicBezTo>
                <a:lnTo>
                  <a:pt x="2083003" y="795528"/>
                </a:lnTo>
                <a:lnTo>
                  <a:pt x="1965960" y="795528"/>
                </a:lnTo>
                <a:lnTo>
                  <a:pt x="1965960" y="435255"/>
                </a:lnTo>
                <a:cubicBezTo>
                  <a:pt x="1965960" y="357835"/>
                  <a:pt x="1988058" y="296875"/>
                  <a:pt x="2032254" y="252375"/>
                </a:cubicBezTo>
                <a:cubicBezTo>
                  <a:pt x="2076450" y="207874"/>
                  <a:pt x="2139086" y="185623"/>
                  <a:pt x="2220163" y="185623"/>
                </a:cubicBezTo>
                <a:close/>
                <a:moveTo>
                  <a:pt x="6411392" y="0"/>
                </a:moveTo>
                <a:lnTo>
                  <a:pt x="6524777" y="0"/>
                </a:lnTo>
                <a:lnTo>
                  <a:pt x="6622618" y="143561"/>
                </a:lnTo>
                <a:lnTo>
                  <a:pt x="6529349" y="143561"/>
                </a:lnTo>
                <a:close/>
                <a:moveTo>
                  <a:pt x="4478807" y="0"/>
                </a:moveTo>
                <a:lnTo>
                  <a:pt x="4590364" y="0"/>
                </a:lnTo>
                <a:lnTo>
                  <a:pt x="4695520" y="143561"/>
                </a:lnTo>
                <a:lnTo>
                  <a:pt x="4603166" y="143561"/>
                </a:lnTo>
                <a:lnTo>
                  <a:pt x="4535500" y="60351"/>
                </a:lnTo>
                <a:lnTo>
                  <a:pt x="4533672" y="60351"/>
                </a:lnTo>
                <a:lnTo>
                  <a:pt x="4466006" y="143561"/>
                </a:lnTo>
                <a:lnTo>
                  <a:pt x="4373651" y="143561"/>
                </a:lnTo>
                <a:close/>
                <a:moveTo>
                  <a:pt x="1602258" y="0"/>
                </a:moveTo>
                <a:lnTo>
                  <a:pt x="1713814" y="0"/>
                </a:lnTo>
                <a:lnTo>
                  <a:pt x="1818971" y="143561"/>
                </a:lnTo>
                <a:lnTo>
                  <a:pt x="1726616" y="143561"/>
                </a:lnTo>
                <a:lnTo>
                  <a:pt x="1658950" y="60351"/>
                </a:lnTo>
                <a:lnTo>
                  <a:pt x="1657122" y="60351"/>
                </a:lnTo>
                <a:lnTo>
                  <a:pt x="1589456" y="143561"/>
                </a:lnTo>
                <a:lnTo>
                  <a:pt x="1497101" y="143561"/>
                </a:lnTo>
                <a:close/>
              </a:path>
            </a:pathLst>
          </a:custGeom>
          <a:solidFill>
            <a:srgbClr val="095D4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4800">
              <a:solidFill>
                <a:srgbClr val="095D40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166919D-29A3-CE51-1523-78E803EE55A7}"/>
              </a:ext>
            </a:extLst>
          </p:cNvPr>
          <p:cNvSpPr txBox="1">
            <a:spLocks noChangeAspect="1"/>
          </p:cNvSpPr>
          <p:nvPr/>
        </p:nvSpPr>
        <p:spPr>
          <a:xfrm>
            <a:off x="2444178" y="2264029"/>
            <a:ext cx="3783126" cy="505206"/>
          </a:xfrm>
          <a:custGeom>
            <a:avLst/>
            <a:gdLst/>
            <a:ahLst/>
            <a:cxnLst/>
            <a:rect l="l" t="t" r="r" b="b"/>
            <a:pathLst>
              <a:path w="5674689" h="757809">
                <a:moveTo>
                  <a:pt x="4360088" y="663169"/>
                </a:moveTo>
                <a:cubicBezTo>
                  <a:pt x="4373346" y="663169"/>
                  <a:pt x="4384548" y="667741"/>
                  <a:pt x="4393691" y="676885"/>
                </a:cubicBezTo>
                <a:cubicBezTo>
                  <a:pt x="4402836" y="686029"/>
                  <a:pt x="4407407" y="697230"/>
                  <a:pt x="4407407" y="710489"/>
                </a:cubicBezTo>
                <a:cubicBezTo>
                  <a:pt x="4407407" y="723748"/>
                  <a:pt x="4402836" y="734949"/>
                  <a:pt x="4393691" y="744093"/>
                </a:cubicBezTo>
                <a:cubicBezTo>
                  <a:pt x="4384548" y="753237"/>
                  <a:pt x="4373346" y="757809"/>
                  <a:pt x="4360088" y="757809"/>
                </a:cubicBezTo>
                <a:cubicBezTo>
                  <a:pt x="4346829" y="757809"/>
                  <a:pt x="4335628" y="753237"/>
                  <a:pt x="4326483" y="744093"/>
                </a:cubicBezTo>
                <a:cubicBezTo>
                  <a:pt x="4317340" y="734949"/>
                  <a:pt x="4312767" y="723748"/>
                  <a:pt x="4312767" y="710489"/>
                </a:cubicBezTo>
                <a:cubicBezTo>
                  <a:pt x="4312767" y="697230"/>
                  <a:pt x="4317340" y="686029"/>
                  <a:pt x="4326483" y="676885"/>
                </a:cubicBezTo>
                <a:cubicBezTo>
                  <a:pt x="4335628" y="667741"/>
                  <a:pt x="4346829" y="663169"/>
                  <a:pt x="4360088" y="663169"/>
                </a:cubicBezTo>
                <a:close/>
                <a:moveTo>
                  <a:pt x="435788" y="663169"/>
                </a:moveTo>
                <a:cubicBezTo>
                  <a:pt x="449046" y="663169"/>
                  <a:pt x="460248" y="667741"/>
                  <a:pt x="469392" y="676885"/>
                </a:cubicBezTo>
                <a:cubicBezTo>
                  <a:pt x="478536" y="686029"/>
                  <a:pt x="483108" y="697230"/>
                  <a:pt x="483108" y="710489"/>
                </a:cubicBezTo>
                <a:cubicBezTo>
                  <a:pt x="483108" y="723748"/>
                  <a:pt x="478536" y="734949"/>
                  <a:pt x="469392" y="744093"/>
                </a:cubicBezTo>
                <a:cubicBezTo>
                  <a:pt x="460248" y="753237"/>
                  <a:pt x="449046" y="757809"/>
                  <a:pt x="435788" y="757809"/>
                </a:cubicBezTo>
                <a:cubicBezTo>
                  <a:pt x="422529" y="757809"/>
                  <a:pt x="411328" y="753237"/>
                  <a:pt x="402184" y="744093"/>
                </a:cubicBezTo>
                <a:cubicBezTo>
                  <a:pt x="393039" y="734949"/>
                  <a:pt x="388468" y="723748"/>
                  <a:pt x="388468" y="710489"/>
                </a:cubicBezTo>
                <a:cubicBezTo>
                  <a:pt x="388468" y="697230"/>
                  <a:pt x="393039" y="686029"/>
                  <a:pt x="402184" y="676885"/>
                </a:cubicBezTo>
                <a:cubicBezTo>
                  <a:pt x="411328" y="667741"/>
                  <a:pt x="422529" y="663169"/>
                  <a:pt x="435788" y="663169"/>
                </a:cubicBezTo>
                <a:close/>
                <a:moveTo>
                  <a:pt x="3931843" y="254432"/>
                </a:moveTo>
                <a:lnTo>
                  <a:pt x="3931843" y="354559"/>
                </a:lnTo>
                <a:lnTo>
                  <a:pt x="4040886" y="354559"/>
                </a:lnTo>
                <a:lnTo>
                  <a:pt x="4040886" y="432740"/>
                </a:lnTo>
                <a:lnTo>
                  <a:pt x="3931843" y="432740"/>
                </a:lnTo>
                <a:lnTo>
                  <a:pt x="3931843" y="539725"/>
                </a:lnTo>
                <a:lnTo>
                  <a:pt x="4003167" y="539725"/>
                </a:lnTo>
                <a:cubicBezTo>
                  <a:pt x="4053916" y="539725"/>
                  <a:pt x="4091635" y="527297"/>
                  <a:pt x="4116324" y="502440"/>
                </a:cubicBezTo>
                <a:cubicBezTo>
                  <a:pt x="4141013" y="477583"/>
                  <a:pt x="4153357" y="442348"/>
                  <a:pt x="4153357" y="396736"/>
                </a:cubicBezTo>
                <a:cubicBezTo>
                  <a:pt x="4153357" y="351580"/>
                  <a:pt x="4141013" y="316574"/>
                  <a:pt x="4116324" y="291717"/>
                </a:cubicBezTo>
                <a:cubicBezTo>
                  <a:pt x="4091635" y="266860"/>
                  <a:pt x="4053916" y="254432"/>
                  <a:pt x="4003167" y="254432"/>
                </a:cubicBezTo>
                <a:close/>
                <a:moveTo>
                  <a:pt x="4679594" y="245517"/>
                </a:moveTo>
                <a:cubicBezTo>
                  <a:pt x="4643476" y="245517"/>
                  <a:pt x="4616272" y="255118"/>
                  <a:pt x="4597984" y="274320"/>
                </a:cubicBezTo>
                <a:cubicBezTo>
                  <a:pt x="4579696" y="293523"/>
                  <a:pt x="4570552" y="321641"/>
                  <a:pt x="4570552" y="358674"/>
                </a:cubicBezTo>
                <a:lnTo>
                  <a:pt x="4570552" y="407366"/>
                </a:lnTo>
                <a:lnTo>
                  <a:pt x="4789323" y="407366"/>
                </a:lnTo>
                <a:lnTo>
                  <a:pt x="4789323" y="358674"/>
                </a:lnTo>
                <a:cubicBezTo>
                  <a:pt x="4789323" y="321641"/>
                  <a:pt x="4780292" y="293523"/>
                  <a:pt x="4762233" y="274320"/>
                </a:cubicBezTo>
                <a:cubicBezTo>
                  <a:pt x="4744173" y="255118"/>
                  <a:pt x="4716628" y="245517"/>
                  <a:pt x="4679594" y="245517"/>
                </a:cubicBezTo>
                <a:close/>
                <a:moveTo>
                  <a:pt x="3365144" y="245517"/>
                </a:moveTo>
                <a:cubicBezTo>
                  <a:pt x="3329026" y="245517"/>
                  <a:pt x="3301822" y="255118"/>
                  <a:pt x="3283534" y="274320"/>
                </a:cubicBezTo>
                <a:cubicBezTo>
                  <a:pt x="3265246" y="293523"/>
                  <a:pt x="3256102" y="321641"/>
                  <a:pt x="3256102" y="358674"/>
                </a:cubicBezTo>
                <a:lnTo>
                  <a:pt x="3256102" y="407366"/>
                </a:lnTo>
                <a:lnTo>
                  <a:pt x="3474872" y="407366"/>
                </a:lnTo>
                <a:lnTo>
                  <a:pt x="3474872" y="358674"/>
                </a:lnTo>
                <a:cubicBezTo>
                  <a:pt x="3474872" y="321641"/>
                  <a:pt x="3465842" y="293523"/>
                  <a:pt x="3447783" y="274320"/>
                </a:cubicBezTo>
                <a:cubicBezTo>
                  <a:pt x="3429724" y="255118"/>
                  <a:pt x="3402178" y="245517"/>
                  <a:pt x="3365144" y="245517"/>
                </a:cubicBezTo>
                <a:close/>
                <a:moveTo>
                  <a:pt x="5525185" y="172822"/>
                </a:moveTo>
                <a:lnTo>
                  <a:pt x="5612968" y="172822"/>
                </a:lnTo>
                <a:lnTo>
                  <a:pt x="5612968" y="621335"/>
                </a:lnTo>
                <a:lnTo>
                  <a:pt x="5525185" y="621335"/>
                </a:lnTo>
                <a:close/>
                <a:moveTo>
                  <a:pt x="5133975" y="172822"/>
                </a:moveTo>
                <a:lnTo>
                  <a:pt x="5221757" y="172822"/>
                </a:lnTo>
                <a:lnTo>
                  <a:pt x="5221757" y="539725"/>
                </a:lnTo>
                <a:lnTo>
                  <a:pt x="5456301" y="539725"/>
                </a:lnTo>
                <a:lnTo>
                  <a:pt x="5456301" y="621335"/>
                </a:lnTo>
                <a:lnTo>
                  <a:pt x="5133975" y="621335"/>
                </a:lnTo>
                <a:close/>
                <a:moveTo>
                  <a:pt x="4315511" y="172822"/>
                </a:moveTo>
                <a:lnTo>
                  <a:pt x="4403293" y="172822"/>
                </a:lnTo>
                <a:lnTo>
                  <a:pt x="4403293" y="621335"/>
                </a:lnTo>
                <a:lnTo>
                  <a:pt x="4315511" y="621335"/>
                </a:lnTo>
                <a:close/>
                <a:moveTo>
                  <a:pt x="3844061" y="172822"/>
                </a:moveTo>
                <a:lnTo>
                  <a:pt x="4003167" y="172822"/>
                </a:lnTo>
                <a:cubicBezTo>
                  <a:pt x="4079519" y="172822"/>
                  <a:pt x="4138498" y="193167"/>
                  <a:pt x="4180103" y="233858"/>
                </a:cubicBezTo>
                <a:cubicBezTo>
                  <a:pt x="4221708" y="274092"/>
                  <a:pt x="4242511" y="328499"/>
                  <a:pt x="4242511" y="397079"/>
                </a:cubicBezTo>
                <a:cubicBezTo>
                  <a:pt x="4242511" y="466116"/>
                  <a:pt x="4221708" y="520751"/>
                  <a:pt x="4180103" y="560985"/>
                </a:cubicBezTo>
                <a:cubicBezTo>
                  <a:pt x="4139412" y="601218"/>
                  <a:pt x="4080433" y="621335"/>
                  <a:pt x="4003167" y="621335"/>
                </a:cubicBezTo>
                <a:lnTo>
                  <a:pt x="3844061" y="621335"/>
                </a:lnTo>
                <a:lnTo>
                  <a:pt x="3844061" y="432740"/>
                </a:lnTo>
                <a:lnTo>
                  <a:pt x="3802913" y="432740"/>
                </a:lnTo>
                <a:lnTo>
                  <a:pt x="3802913" y="354559"/>
                </a:lnTo>
                <a:lnTo>
                  <a:pt x="3844061" y="354559"/>
                </a:lnTo>
                <a:close/>
                <a:moveTo>
                  <a:pt x="2719807" y="172822"/>
                </a:moveTo>
                <a:lnTo>
                  <a:pt x="2815133" y="172822"/>
                </a:lnTo>
                <a:lnTo>
                  <a:pt x="2931719" y="517094"/>
                </a:lnTo>
                <a:lnTo>
                  <a:pt x="2933090" y="517094"/>
                </a:lnTo>
                <a:lnTo>
                  <a:pt x="3048990" y="172822"/>
                </a:lnTo>
                <a:lnTo>
                  <a:pt x="3142259" y="172822"/>
                </a:lnTo>
                <a:lnTo>
                  <a:pt x="2979725" y="621335"/>
                </a:lnTo>
                <a:lnTo>
                  <a:pt x="2883027" y="621335"/>
                </a:lnTo>
                <a:close/>
                <a:moveTo>
                  <a:pt x="1085850" y="172822"/>
                </a:moveTo>
                <a:lnTo>
                  <a:pt x="1173632" y="172822"/>
                </a:lnTo>
                <a:lnTo>
                  <a:pt x="1173632" y="352502"/>
                </a:lnTo>
                <a:lnTo>
                  <a:pt x="1388288" y="352502"/>
                </a:lnTo>
                <a:lnTo>
                  <a:pt x="1388288" y="172822"/>
                </a:lnTo>
                <a:lnTo>
                  <a:pt x="1476070" y="172822"/>
                </a:lnTo>
                <a:lnTo>
                  <a:pt x="1476070" y="621335"/>
                </a:lnTo>
                <a:lnTo>
                  <a:pt x="1388288" y="621335"/>
                </a:lnTo>
                <a:lnTo>
                  <a:pt x="1388288" y="434112"/>
                </a:lnTo>
                <a:lnTo>
                  <a:pt x="1173632" y="434112"/>
                </a:lnTo>
                <a:lnTo>
                  <a:pt x="1173632" y="621335"/>
                </a:lnTo>
                <a:lnTo>
                  <a:pt x="1085850" y="621335"/>
                </a:lnTo>
                <a:close/>
                <a:moveTo>
                  <a:pt x="391211" y="172822"/>
                </a:moveTo>
                <a:lnTo>
                  <a:pt x="478993" y="172822"/>
                </a:lnTo>
                <a:lnTo>
                  <a:pt x="478993" y="621335"/>
                </a:lnTo>
                <a:lnTo>
                  <a:pt x="391211" y="621335"/>
                </a:lnTo>
                <a:close/>
                <a:moveTo>
                  <a:pt x="0" y="172822"/>
                </a:moveTo>
                <a:lnTo>
                  <a:pt x="87782" y="172822"/>
                </a:lnTo>
                <a:lnTo>
                  <a:pt x="87782" y="539725"/>
                </a:lnTo>
                <a:lnTo>
                  <a:pt x="322326" y="539725"/>
                </a:lnTo>
                <a:lnTo>
                  <a:pt x="322326" y="621335"/>
                </a:lnTo>
                <a:lnTo>
                  <a:pt x="0" y="621335"/>
                </a:lnTo>
                <a:close/>
                <a:moveTo>
                  <a:pt x="1887093" y="164592"/>
                </a:moveTo>
                <a:cubicBezTo>
                  <a:pt x="1932813" y="164592"/>
                  <a:pt x="1970303" y="177394"/>
                  <a:pt x="1999564" y="202997"/>
                </a:cubicBezTo>
                <a:cubicBezTo>
                  <a:pt x="2028368" y="228143"/>
                  <a:pt x="2043684" y="261290"/>
                  <a:pt x="2045513" y="302438"/>
                </a:cubicBezTo>
                <a:lnTo>
                  <a:pt x="1962531" y="302438"/>
                </a:lnTo>
                <a:cubicBezTo>
                  <a:pt x="1962073" y="284607"/>
                  <a:pt x="1955444" y="270320"/>
                  <a:pt x="1942643" y="259576"/>
                </a:cubicBezTo>
                <a:cubicBezTo>
                  <a:pt x="1929841" y="248831"/>
                  <a:pt x="1911553" y="243459"/>
                  <a:pt x="1887779" y="243459"/>
                </a:cubicBezTo>
                <a:cubicBezTo>
                  <a:pt x="1864004" y="243459"/>
                  <a:pt x="1845716" y="249060"/>
                  <a:pt x="1832915" y="260261"/>
                </a:cubicBezTo>
                <a:cubicBezTo>
                  <a:pt x="1820113" y="271463"/>
                  <a:pt x="1813712" y="285750"/>
                  <a:pt x="1813712" y="303124"/>
                </a:cubicBezTo>
                <a:cubicBezTo>
                  <a:pt x="1813712" y="311354"/>
                  <a:pt x="1815884" y="318555"/>
                  <a:pt x="1820227" y="324727"/>
                </a:cubicBezTo>
                <a:cubicBezTo>
                  <a:pt x="1824571" y="330899"/>
                  <a:pt x="1830629" y="336157"/>
                  <a:pt x="1838401" y="340500"/>
                </a:cubicBezTo>
                <a:cubicBezTo>
                  <a:pt x="1846174" y="344843"/>
                  <a:pt x="1855089" y="348387"/>
                  <a:pt x="1865147" y="351130"/>
                </a:cubicBezTo>
                <a:cubicBezTo>
                  <a:pt x="1875206" y="353873"/>
                  <a:pt x="1886178" y="356159"/>
                  <a:pt x="1898066" y="357988"/>
                </a:cubicBezTo>
                <a:cubicBezTo>
                  <a:pt x="1909953" y="359817"/>
                  <a:pt x="1921611" y="361988"/>
                  <a:pt x="1933041" y="364503"/>
                </a:cubicBezTo>
                <a:cubicBezTo>
                  <a:pt x="1944471" y="367018"/>
                  <a:pt x="1956130" y="369875"/>
                  <a:pt x="1968017" y="373076"/>
                </a:cubicBezTo>
                <a:cubicBezTo>
                  <a:pt x="1991792" y="379019"/>
                  <a:pt x="2011908" y="391592"/>
                  <a:pt x="2028368" y="410795"/>
                </a:cubicBezTo>
                <a:cubicBezTo>
                  <a:pt x="2044827" y="429997"/>
                  <a:pt x="2053057" y="456286"/>
                  <a:pt x="2053057" y="489662"/>
                </a:cubicBezTo>
                <a:cubicBezTo>
                  <a:pt x="2053057" y="533553"/>
                  <a:pt x="2037740" y="568071"/>
                  <a:pt x="2007108" y="593217"/>
                </a:cubicBezTo>
                <a:cubicBezTo>
                  <a:pt x="1977390" y="618363"/>
                  <a:pt x="1937156" y="630936"/>
                  <a:pt x="1886407" y="630936"/>
                </a:cubicBezTo>
                <a:cubicBezTo>
                  <a:pt x="1836572" y="630936"/>
                  <a:pt x="1796567" y="618592"/>
                  <a:pt x="1766392" y="593903"/>
                </a:cubicBezTo>
                <a:cubicBezTo>
                  <a:pt x="1735760" y="568300"/>
                  <a:pt x="1720215" y="534467"/>
                  <a:pt x="1719758" y="492405"/>
                </a:cubicBezTo>
                <a:lnTo>
                  <a:pt x="1805483" y="492405"/>
                </a:lnTo>
                <a:cubicBezTo>
                  <a:pt x="1805940" y="510693"/>
                  <a:pt x="1813026" y="525209"/>
                  <a:pt x="1826742" y="535953"/>
                </a:cubicBezTo>
                <a:cubicBezTo>
                  <a:pt x="1840458" y="546697"/>
                  <a:pt x="1860347" y="552069"/>
                  <a:pt x="1886407" y="552069"/>
                </a:cubicBezTo>
                <a:cubicBezTo>
                  <a:pt x="1912925" y="552069"/>
                  <a:pt x="1933041" y="546697"/>
                  <a:pt x="1946758" y="535953"/>
                </a:cubicBezTo>
                <a:cubicBezTo>
                  <a:pt x="1960474" y="525209"/>
                  <a:pt x="1967332" y="510693"/>
                  <a:pt x="1967332" y="492405"/>
                </a:cubicBezTo>
                <a:cubicBezTo>
                  <a:pt x="1967332" y="480975"/>
                  <a:pt x="1963902" y="471831"/>
                  <a:pt x="1957045" y="464973"/>
                </a:cubicBezTo>
                <a:cubicBezTo>
                  <a:pt x="1950187" y="458115"/>
                  <a:pt x="1941157" y="452743"/>
                  <a:pt x="1929955" y="448856"/>
                </a:cubicBezTo>
                <a:cubicBezTo>
                  <a:pt x="1918754" y="444970"/>
                  <a:pt x="1906067" y="441884"/>
                  <a:pt x="1891894" y="439598"/>
                </a:cubicBezTo>
                <a:cubicBezTo>
                  <a:pt x="1877720" y="437312"/>
                  <a:pt x="1863090" y="434569"/>
                  <a:pt x="1848003" y="431369"/>
                </a:cubicBezTo>
                <a:cubicBezTo>
                  <a:pt x="1832915" y="428168"/>
                  <a:pt x="1818284" y="424053"/>
                  <a:pt x="1804111" y="419024"/>
                </a:cubicBezTo>
                <a:cubicBezTo>
                  <a:pt x="1789938" y="413995"/>
                  <a:pt x="1777251" y="406794"/>
                  <a:pt x="1766049" y="397421"/>
                </a:cubicBezTo>
                <a:cubicBezTo>
                  <a:pt x="1754848" y="388049"/>
                  <a:pt x="1745818" y="376047"/>
                  <a:pt x="1738960" y="361417"/>
                </a:cubicBezTo>
                <a:cubicBezTo>
                  <a:pt x="1732102" y="346787"/>
                  <a:pt x="1728673" y="328270"/>
                  <a:pt x="1728673" y="305867"/>
                </a:cubicBezTo>
                <a:cubicBezTo>
                  <a:pt x="1728673" y="264262"/>
                  <a:pt x="1743075" y="230429"/>
                  <a:pt x="1771879" y="204369"/>
                </a:cubicBezTo>
                <a:cubicBezTo>
                  <a:pt x="1801139" y="177851"/>
                  <a:pt x="1839544" y="164592"/>
                  <a:pt x="1887093" y="164592"/>
                </a:cubicBezTo>
                <a:close/>
                <a:moveTo>
                  <a:pt x="4680280" y="163907"/>
                </a:moveTo>
                <a:cubicBezTo>
                  <a:pt x="4711827" y="163907"/>
                  <a:pt x="4739716" y="168364"/>
                  <a:pt x="4763947" y="177280"/>
                </a:cubicBezTo>
                <a:cubicBezTo>
                  <a:pt x="4788179" y="186195"/>
                  <a:pt x="4808753" y="198997"/>
                  <a:pt x="4825669" y="215684"/>
                </a:cubicBezTo>
                <a:cubicBezTo>
                  <a:pt x="4842586" y="232372"/>
                  <a:pt x="4855387" y="252832"/>
                  <a:pt x="4864075" y="277064"/>
                </a:cubicBezTo>
                <a:cubicBezTo>
                  <a:pt x="4872761" y="301295"/>
                  <a:pt x="4877105" y="328499"/>
                  <a:pt x="4877105" y="358674"/>
                </a:cubicBezTo>
                <a:lnTo>
                  <a:pt x="4877105" y="621335"/>
                </a:lnTo>
                <a:lnTo>
                  <a:pt x="4789323" y="621335"/>
                </a:lnTo>
                <a:lnTo>
                  <a:pt x="4789323" y="486918"/>
                </a:lnTo>
                <a:lnTo>
                  <a:pt x="4570552" y="486918"/>
                </a:lnTo>
                <a:lnTo>
                  <a:pt x="4570552" y="621335"/>
                </a:lnTo>
                <a:lnTo>
                  <a:pt x="4484827" y="621335"/>
                </a:lnTo>
                <a:lnTo>
                  <a:pt x="4484827" y="358674"/>
                </a:lnTo>
                <a:cubicBezTo>
                  <a:pt x="4484827" y="328499"/>
                  <a:pt x="4489170" y="301295"/>
                  <a:pt x="4497857" y="277064"/>
                </a:cubicBezTo>
                <a:cubicBezTo>
                  <a:pt x="4506544" y="252832"/>
                  <a:pt x="4519117" y="232372"/>
                  <a:pt x="4535576" y="215684"/>
                </a:cubicBezTo>
                <a:cubicBezTo>
                  <a:pt x="4552035" y="198997"/>
                  <a:pt x="4572381" y="186195"/>
                  <a:pt x="4596613" y="177280"/>
                </a:cubicBezTo>
                <a:cubicBezTo>
                  <a:pt x="4620844" y="168364"/>
                  <a:pt x="4648733" y="163907"/>
                  <a:pt x="4680280" y="163907"/>
                </a:cubicBezTo>
                <a:close/>
                <a:moveTo>
                  <a:pt x="3365830" y="163907"/>
                </a:moveTo>
                <a:cubicBezTo>
                  <a:pt x="3397377" y="163907"/>
                  <a:pt x="3425266" y="168364"/>
                  <a:pt x="3449497" y="177280"/>
                </a:cubicBezTo>
                <a:cubicBezTo>
                  <a:pt x="3473729" y="186195"/>
                  <a:pt x="3494303" y="198997"/>
                  <a:pt x="3511220" y="215684"/>
                </a:cubicBezTo>
                <a:cubicBezTo>
                  <a:pt x="3528136" y="232372"/>
                  <a:pt x="3540938" y="252832"/>
                  <a:pt x="3549624" y="277064"/>
                </a:cubicBezTo>
                <a:cubicBezTo>
                  <a:pt x="3558311" y="301295"/>
                  <a:pt x="3562654" y="328499"/>
                  <a:pt x="3562654" y="358674"/>
                </a:cubicBezTo>
                <a:lnTo>
                  <a:pt x="3562654" y="621335"/>
                </a:lnTo>
                <a:lnTo>
                  <a:pt x="3474872" y="621335"/>
                </a:lnTo>
                <a:lnTo>
                  <a:pt x="3474872" y="486918"/>
                </a:lnTo>
                <a:lnTo>
                  <a:pt x="3256102" y="486918"/>
                </a:lnTo>
                <a:lnTo>
                  <a:pt x="3256102" y="621335"/>
                </a:lnTo>
                <a:lnTo>
                  <a:pt x="3170377" y="621335"/>
                </a:lnTo>
                <a:lnTo>
                  <a:pt x="3170377" y="358674"/>
                </a:lnTo>
                <a:cubicBezTo>
                  <a:pt x="3170377" y="328499"/>
                  <a:pt x="3174720" y="301295"/>
                  <a:pt x="3183407" y="277064"/>
                </a:cubicBezTo>
                <a:cubicBezTo>
                  <a:pt x="3192094" y="252832"/>
                  <a:pt x="3204667" y="232372"/>
                  <a:pt x="3221126" y="215684"/>
                </a:cubicBezTo>
                <a:cubicBezTo>
                  <a:pt x="3237586" y="198997"/>
                  <a:pt x="3257931" y="186195"/>
                  <a:pt x="3282162" y="177280"/>
                </a:cubicBezTo>
                <a:cubicBezTo>
                  <a:pt x="3306394" y="168364"/>
                  <a:pt x="3334283" y="163907"/>
                  <a:pt x="3365830" y="163907"/>
                </a:cubicBezTo>
                <a:close/>
                <a:moveTo>
                  <a:pt x="787527" y="163907"/>
                </a:moveTo>
                <a:cubicBezTo>
                  <a:pt x="845134" y="163907"/>
                  <a:pt x="894969" y="179680"/>
                  <a:pt x="937031" y="211227"/>
                </a:cubicBezTo>
                <a:cubicBezTo>
                  <a:pt x="978179" y="241402"/>
                  <a:pt x="1005383" y="282779"/>
                  <a:pt x="1018641" y="335357"/>
                </a:cubicBezTo>
                <a:lnTo>
                  <a:pt x="926058" y="335357"/>
                </a:lnTo>
                <a:cubicBezTo>
                  <a:pt x="915086" y="307925"/>
                  <a:pt x="897483" y="286093"/>
                  <a:pt x="873252" y="269863"/>
                </a:cubicBezTo>
                <a:cubicBezTo>
                  <a:pt x="849020" y="253632"/>
                  <a:pt x="820445" y="245517"/>
                  <a:pt x="787527" y="245517"/>
                </a:cubicBezTo>
                <a:cubicBezTo>
                  <a:pt x="743636" y="245517"/>
                  <a:pt x="707517" y="259658"/>
                  <a:pt x="679171" y="287940"/>
                </a:cubicBezTo>
                <a:cubicBezTo>
                  <a:pt x="651738" y="316222"/>
                  <a:pt x="638022" y="352487"/>
                  <a:pt x="638022" y="396736"/>
                </a:cubicBezTo>
                <a:cubicBezTo>
                  <a:pt x="638022" y="440984"/>
                  <a:pt x="651738" y="477478"/>
                  <a:pt x="679171" y="506217"/>
                </a:cubicBezTo>
                <a:cubicBezTo>
                  <a:pt x="707517" y="534499"/>
                  <a:pt x="743636" y="548640"/>
                  <a:pt x="787527" y="548640"/>
                </a:cubicBezTo>
                <a:cubicBezTo>
                  <a:pt x="820445" y="548640"/>
                  <a:pt x="849020" y="540411"/>
                  <a:pt x="873252" y="523952"/>
                </a:cubicBezTo>
                <a:cubicBezTo>
                  <a:pt x="897483" y="507492"/>
                  <a:pt x="915086" y="485547"/>
                  <a:pt x="926058" y="458115"/>
                </a:cubicBezTo>
                <a:lnTo>
                  <a:pt x="1018641" y="458115"/>
                </a:lnTo>
                <a:cubicBezTo>
                  <a:pt x="1005383" y="510236"/>
                  <a:pt x="978179" y="551937"/>
                  <a:pt x="937031" y="583220"/>
                </a:cubicBezTo>
                <a:cubicBezTo>
                  <a:pt x="894969" y="614574"/>
                  <a:pt x="845134" y="630251"/>
                  <a:pt x="787527" y="630251"/>
                </a:cubicBezTo>
                <a:cubicBezTo>
                  <a:pt x="717575" y="630251"/>
                  <a:pt x="660425" y="608305"/>
                  <a:pt x="616077" y="564414"/>
                </a:cubicBezTo>
                <a:cubicBezTo>
                  <a:pt x="571271" y="520523"/>
                  <a:pt x="548868" y="464744"/>
                  <a:pt x="548868" y="397079"/>
                </a:cubicBezTo>
                <a:cubicBezTo>
                  <a:pt x="548868" y="329413"/>
                  <a:pt x="571271" y="273635"/>
                  <a:pt x="616077" y="229743"/>
                </a:cubicBezTo>
                <a:cubicBezTo>
                  <a:pt x="660425" y="185852"/>
                  <a:pt x="717575" y="163907"/>
                  <a:pt x="787527" y="163907"/>
                </a:cubicBezTo>
                <a:close/>
                <a:moveTo>
                  <a:pt x="2515743" y="124816"/>
                </a:moveTo>
                <a:lnTo>
                  <a:pt x="2581580" y="124816"/>
                </a:lnTo>
                <a:cubicBezTo>
                  <a:pt x="2583866" y="154534"/>
                  <a:pt x="2576550" y="180366"/>
                  <a:pt x="2559634" y="202311"/>
                </a:cubicBezTo>
                <a:cubicBezTo>
                  <a:pt x="2543175" y="224714"/>
                  <a:pt x="2519400" y="235916"/>
                  <a:pt x="2488311" y="235916"/>
                </a:cubicBezTo>
                <a:lnTo>
                  <a:pt x="2482825" y="235916"/>
                </a:lnTo>
                <a:lnTo>
                  <a:pt x="2482825" y="443027"/>
                </a:lnTo>
                <a:cubicBezTo>
                  <a:pt x="2482825" y="501092"/>
                  <a:pt x="2466365" y="546812"/>
                  <a:pt x="2433447" y="580187"/>
                </a:cubicBezTo>
                <a:cubicBezTo>
                  <a:pt x="2400528" y="613563"/>
                  <a:pt x="2354351" y="630251"/>
                  <a:pt x="2294915" y="630251"/>
                </a:cubicBezTo>
                <a:cubicBezTo>
                  <a:pt x="2234108" y="630251"/>
                  <a:pt x="2187016" y="613563"/>
                  <a:pt x="2153640" y="580187"/>
                </a:cubicBezTo>
                <a:cubicBezTo>
                  <a:pt x="2120722" y="546812"/>
                  <a:pt x="2104263" y="501092"/>
                  <a:pt x="2104263" y="443027"/>
                </a:cubicBezTo>
                <a:lnTo>
                  <a:pt x="2104263" y="172822"/>
                </a:lnTo>
                <a:lnTo>
                  <a:pt x="2192045" y="172822"/>
                </a:lnTo>
                <a:lnTo>
                  <a:pt x="2192045" y="442534"/>
                </a:lnTo>
                <a:cubicBezTo>
                  <a:pt x="2192045" y="476303"/>
                  <a:pt x="2200732" y="502545"/>
                  <a:pt x="2218105" y="521262"/>
                </a:cubicBezTo>
                <a:cubicBezTo>
                  <a:pt x="2235022" y="539514"/>
                  <a:pt x="2260397" y="548640"/>
                  <a:pt x="2294229" y="548640"/>
                </a:cubicBezTo>
                <a:cubicBezTo>
                  <a:pt x="2328519" y="548640"/>
                  <a:pt x="2354237" y="539512"/>
                  <a:pt x="2371382" y="521257"/>
                </a:cubicBezTo>
                <a:cubicBezTo>
                  <a:pt x="2388527" y="503001"/>
                  <a:pt x="2397100" y="476760"/>
                  <a:pt x="2397100" y="442534"/>
                </a:cubicBezTo>
                <a:lnTo>
                  <a:pt x="2397100" y="172822"/>
                </a:lnTo>
                <a:lnTo>
                  <a:pt x="2482139" y="172822"/>
                </a:lnTo>
                <a:lnTo>
                  <a:pt x="2482825" y="172822"/>
                </a:lnTo>
                <a:cubicBezTo>
                  <a:pt x="2505227" y="172822"/>
                  <a:pt x="2516200" y="156820"/>
                  <a:pt x="2515743" y="124816"/>
                </a:cubicBezTo>
                <a:close/>
                <a:moveTo>
                  <a:pt x="5589651" y="24689"/>
                </a:moveTo>
                <a:lnTo>
                  <a:pt x="5674689" y="24689"/>
                </a:lnTo>
                <a:lnTo>
                  <a:pt x="5586222" y="132360"/>
                </a:lnTo>
                <a:lnTo>
                  <a:pt x="5516271" y="132360"/>
                </a:lnTo>
                <a:close/>
                <a:moveTo>
                  <a:pt x="3261588" y="24689"/>
                </a:moveTo>
                <a:lnTo>
                  <a:pt x="3346627" y="24689"/>
                </a:lnTo>
                <a:lnTo>
                  <a:pt x="3420008" y="132360"/>
                </a:lnTo>
                <a:lnTo>
                  <a:pt x="3350056" y="132360"/>
                </a:lnTo>
                <a:close/>
                <a:moveTo>
                  <a:pt x="2313432" y="0"/>
                </a:moveTo>
                <a:cubicBezTo>
                  <a:pt x="2322576" y="0"/>
                  <a:pt x="2331377" y="1601"/>
                  <a:pt x="2339835" y="4801"/>
                </a:cubicBezTo>
                <a:cubicBezTo>
                  <a:pt x="2348293" y="8001"/>
                  <a:pt x="2355723" y="12345"/>
                  <a:pt x="2362124" y="17831"/>
                </a:cubicBezTo>
                <a:cubicBezTo>
                  <a:pt x="2368525" y="23318"/>
                  <a:pt x="2373668" y="29833"/>
                  <a:pt x="2377554" y="37376"/>
                </a:cubicBezTo>
                <a:cubicBezTo>
                  <a:pt x="2381440" y="44920"/>
                  <a:pt x="2383383" y="53264"/>
                  <a:pt x="2383383" y="62408"/>
                </a:cubicBezTo>
                <a:cubicBezTo>
                  <a:pt x="2383383" y="78410"/>
                  <a:pt x="2379954" y="89840"/>
                  <a:pt x="2373096" y="96698"/>
                </a:cubicBezTo>
                <a:cubicBezTo>
                  <a:pt x="2366238" y="103556"/>
                  <a:pt x="2359152" y="109043"/>
                  <a:pt x="2351837" y="113157"/>
                </a:cubicBezTo>
                <a:lnTo>
                  <a:pt x="2352523" y="113157"/>
                </a:lnTo>
                <a:cubicBezTo>
                  <a:pt x="2347950" y="115901"/>
                  <a:pt x="2344064" y="118644"/>
                  <a:pt x="2340864" y="121387"/>
                </a:cubicBezTo>
                <a:cubicBezTo>
                  <a:pt x="2337664" y="124130"/>
                  <a:pt x="2335835" y="127559"/>
                  <a:pt x="2335377" y="131674"/>
                </a:cubicBezTo>
                <a:lnTo>
                  <a:pt x="2283942" y="131674"/>
                </a:lnTo>
                <a:cubicBezTo>
                  <a:pt x="2283942" y="117044"/>
                  <a:pt x="2287143" y="106414"/>
                  <a:pt x="2293544" y="99784"/>
                </a:cubicBezTo>
                <a:cubicBezTo>
                  <a:pt x="2299945" y="93155"/>
                  <a:pt x="2306803" y="87554"/>
                  <a:pt x="2314118" y="82982"/>
                </a:cubicBezTo>
                <a:lnTo>
                  <a:pt x="2314118" y="83668"/>
                </a:lnTo>
                <a:cubicBezTo>
                  <a:pt x="2318690" y="80468"/>
                  <a:pt x="2322576" y="77381"/>
                  <a:pt x="2325776" y="74410"/>
                </a:cubicBezTo>
                <a:cubicBezTo>
                  <a:pt x="2328977" y="71438"/>
                  <a:pt x="2330577" y="67437"/>
                  <a:pt x="2330577" y="62408"/>
                </a:cubicBezTo>
                <a:cubicBezTo>
                  <a:pt x="2330577" y="51893"/>
                  <a:pt x="2324633" y="46635"/>
                  <a:pt x="2312746" y="46635"/>
                </a:cubicBezTo>
                <a:cubicBezTo>
                  <a:pt x="2307260" y="46635"/>
                  <a:pt x="2302802" y="48806"/>
                  <a:pt x="2299373" y="53150"/>
                </a:cubicBezTo>
                <a:cubicBezTo>
                  <a:pt x="2295944" y="57493"/>
                  <a:pt x="2294229" y="63780"/>
                  <a:pt x="2294229" y="72009"/>
                </a:cubicBezTo>
                <a:lnTo>
                  <a:pt x="2244852" y="72009"/>
                </a:lnTo>
                <a:lnTo>
                  <a:pt x="2244852" y="62408"/>
                </a:lnTo>
                <a:cubicBezTo>
                  <a:pt x="2244852" y="53721"/>
                  <a:pt x="2246681" y="45606"/>
                  <a:pt x="2250338" y="38062"/>
                </a:cubicBezTo>
                <a:cubicBezTo>
                  <a:pt x="2253996" y="30518"/>
                  <a:pt x="2259025" y="23889"/>
                  <a:pt x="2265426" y="18174"/>
                </a:cubicBezTo>
                <a:cubicBezTo>
                  <a:pt x="2271827" y="12459"/>
                  <a:pt x="2279142" y="8001"/>
                  <a:pt x="2287371" y="4801"/>
                </a:cubicBezTo>
                <a:cubicBezTo>
                  <a:pt x="2295601" y="1601"/>
                  <a:pt x="2304288" y="0"/>
                  <a:pt x="2313432" y="0"/>
                </a:cubicBezTo>
                <a:close/>
              </a:path>
            </a:pathLst>
          </a:custGeom>
          <a:solidFill>
            <a:srgbClr val="97341B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lnSpc>
                <a:spcPts val="7933"/>
              </a:lnSpc>
            </a:pPr>
            <a:endParaRPr lang="en-US" sz="3600">
              <a:solidFill>
                <a:srgbClr val="97341B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86A4E139-FB53-DE49-E751-E45EC5A7BCEF}"/>
              </a:ext>
            </a:extLst>
          </p:cNvPr>
          <p:cNvSpPr/>
          <p:nvPr/>
        </p:nvSpPr>
        <p:spPr>
          <a:xfrm>
            <a:off x="3573979" y="4168830"/>
            <a:ext cx="1345818" cy="51289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2933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(Tiết 3)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DE55BF6A-37BF-269C-1006-B0322132BDD0}"/>
              </a:ext>
            </a:extLst>
          </p:cNvPr>
          <p:cNvGrpSpPr/>
          <p:nvPr/>
        </p:nvGrpSpPr>
        <p:grpSpPr>
          <a:xfrm>
            <a:off x="101600" y="127000"/>
            <a:ext cx="11988800" cy="6502400"/>
            <a:chOff x="0" y="0"/>
            <a:chExt cx="47820907" cy="25491771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BCBE03C5-AD48-FBAC-F975-F5922C1BB533}"/>
                </a:ext>
              </a:extLst>
            </p:cNvPr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0180F45-7105-3892-5C22-2D548DAC597D}"/>
                </a:ext>
              </a:extLst>
            </p:cNvPr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A9573C4D-79BF-4A6C-21C0-8A0B0842D38C}"/>
              </a:ext>
            </a:extLst>
          </p:cNvPr>
          <p:cNvGrpSpPr/>
          <p:nvPr/>
        </p:nvGrpSpPr>
        <p:grpSpPr>
          <a:xfrm>
            <a:off x="368901" y="402406"/>
            <a:ext cx="11454199" cy="5998393"/>
            <a:chOff x="0" y="0"/>
            <a:chExt cx="43074205" cy="21840442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4245AEEE-6FFF-F5C1-BE61-751F2D74D56E}"/>
                </a:ext>
              </a:extLst>
            </p:cNvPr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C370AABC-4171-3501-B28E-4BCF52599F3D}"/>
                </a:ext>
              </a:extLst>
            </p:cNvPr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BF57E5A-B507-A4DE-CCAC-8FF7B507646D}"/>
              </a:ext>
            </a:extLst>
          </p:cNvPr>
          <p:cNvSpPr txBox="1"/>
          <p:nvPr/>
        </p:nvSpPr>
        <p:spPr>
          <a:xfrm>
            <a:off x="685800" y="477082"/>
            <a:ext cx="11035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/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Mô tả vị trí địa lí của vùng Trung du và miền núi Bắc Bộ.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409045A-9561-D91A-5DE9-E04B7E603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308" b="3465"/>
          <a:stretch/>
        </p:blipFill>
        <p:spPr>
          <a:xfrm>
            <a:off x="2775736" y="1201557"/>
            <a:ext cx="6292827" cy="50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09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DE55BF6A-37BF-269C-1006-B0322132BDD0}"/>
              </a:ext>
            </a:extLst>
          </p:cNvPr>
          <p:cNvGrpSpPr/>
          <p:nvPr/>
        </p:nvGrpSpPr>
        <p:grpSpPr>
          <a:xfrm>
            <a:off x="101600" y="127000"/>
            <a:ext cx="11988800" cy="6502400"/>
            <a:chOff x="0" y="0"/>
            <a:chExt cx="47820907" cy="25491771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BCBE03C5-AD48-FBAC-F975-F5922C1BB533}"/>
                </a:ext>
              </a:extLst>
            </p:cNvPr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0180F45-7105-3892-5C22-2D548DAC597D}"/>
                </a:ext>
              </a:extLst>
            </p:cNvPr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A9573C4D-79BF-4A6C-21C0-8A0B0842D38C}"/>
              </a:ext>
            </a:extLst>
          </p:cNvPr>
          <p:cNvGrpSpPr/>
          <p:nvPr/>
        </p:nvGrpSpPr>
        <p:grpSpPr>
          <a:xfrm>
            <a:off x="368901" y="402406"/>
            <a:ext cx="11454199" cy="5998393"/>
            <a:chOff x="0" y="0"/>
            <a:chExt cx="43074205" cy="21840442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4245AEEE-6FFF-F5C1-BE61-751F2D74D56E}"/>
                </a:ext>
              </a:extLst>
            </p:cNvPr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C370AABC-4171-3501-B28E-4BCF52599F3D}"/>
                </a:ext>
              </a:extLst>
            </p:cNvPr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BF57E5A-B507-A4DE-CCAC-8FF7B507646D}"/>
              </a:ext>
            </a:extLst>
          </p:cNvPr>
          <p:cNvSpPr txBox="1"/>
          <p:nvPr/>
        </p:nvSpPr>
        <p:spPr>
          <a:xfrm>
            <a:off x="457200" y="477082"/>
            <a:ext cx="112641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/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Vẽ sơ đồ tư duy thể hiện đặc điểm địa hình, khí hậu, sông, hồ của vùng Trung du và miền núi Bắc Bộ.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877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EAD9156-0684-55DD-F415-2B67AFB79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5"/>
          <a:stretch/>
        </p:blipFill>
        <p:spPr>
          <a:xfrm>
            <a:off x="0" y="152400"/>
            <a:ext cx="12192000" cy="670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2649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-1366417" y="1797386"/>
            <a:ext cx="14924833" cy="3263229"/>
            <a:chOff x="0" y="0"/>
            <a:chExt cx="63019218" cy="13778787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-1111604" y="2006600"/>
            <a:ext cx="14415207" cy="2703963"/>
            <a:chOff x="0" y="0"/>
            <a:chExt cx="57384530" cy="10764024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" y="72390"/>
              <a:ext cx="57239752" cy="10619243"/>
            </a:xfrm>
            <a:custGeom>
              <a:avLst/>
              <a:gdLst/>
              <a:ahLst/>
              <a:cxnLst/>
              <a:rect l="l" t="t" r="r" b="b"/>
              <a:pathLst>
                <a:path w="57239752" h="10619243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3"/>
                  </a:lnTo>
                  <a:lnTo>
                    <a:pt x="0" y="10619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55224" y="533400"/>
            <a:ext cx="4174445" cy="6476192"/>
          </a:xfrm>
          <a:custGeom>
            <a:avLst/>
            <a:gdLst/>
            <a:ahLst/>
            <a:cxnLst/>
            <a:rect l="l" t="t" r="r" b="b"/>
            <a:pathLst>
              <a:path w="6261668" h="9714288">
                <a:moveTo>
                  <a:pt x="0" y="0"/>
                </a:moveTo>
                <a:lnTo>
                  <a:pt x="6261668" y="0"/>
                </a:lnTo>
                <a:lnTo>
                  <a:pt x="6261668" y="9714287"/>
                </a:lnTo>
                <a:lnTo>
                  <a:pt x="0" y="97142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86A4E139-FB53-DE49-E751-E45EC5A7BCEF}"/>
              </a:ext>
            </a:extLst>
          </p:cNvPr>
          <p:cNvSpPr/>
          <p:nvPr/>
        </p:nvSpPr>
        <p:spPr>
          <a:xfrm>
            <a:off x="1294081" y="2565401"/>
            <a:ext cx="6418104" cy="147732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9200" b="1">
                <a:ln w="0"/>
                <a:solidFill>
                  <a:srgbClr val="BA2814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711127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FA354B8A-4955-8B43-733A-0E00AC9B83B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1600" y="127000"/>
            <a:ext cx="11988800" cy="6037213"/>
            <a:chOff x="0" y="0"/>
            <a:chExt cx="47820907" cy="25491771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8AACD08F-FA51-0B82-F623-7BF21AC8403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B0AF101E-3AF8-3D72-01A6-8D60581AF9C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CEC1F15D-9BA2-0F68-DA32-1E035B6D2BD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68901" y="402407"/>
            <a:ext cx="11454199" cy="5486400"/>
            <a:chOff x="0" y="0"/>
            <a:chExt cx="43074205" cy="21840442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0111F0EF-C05D-5CE1-0F33-4012EDBC98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665CB63F-CABE-4666-531D-845F782135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7">
            <a:extLst>
              <a:ext uri="{FF2B5EF4-FFF2-40B4-BE49-F238E27FC236}">
                <a16:creationId xmlns:a16="http://schemas.microsoft.com/office/drawing/2014/main" id="{5E1EDCD4-8147-F2D7-1EC2-E89495B39CEF}"/>
              </a:ext>
            </a:extLst>
          </p:cNvPr>
          <p:cNvSpPr txBox="1"/>
          <p:nvPr/>
        </p:nvSpPr>
        <p:spPr>
          <a:xfrm>
            <a:off x="609600" y="533401"/>
            <a:ext cx="1096745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Em hãy đóng vai là một hướng dẫn viên du lịch, mô tả vẻ đẹp thiên nhiên của vùng Trung du và miền núi Bắc Bộ.</a:t>
            </a:r>
            <a:endParaRPr lang="en-US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343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FA354B8A-4955-8B43-733A-0E00AC9B83B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1600" y="127000"/>
            <a:ext cx="11988800" cy="6037213"/>
            <a:chOff x="0" y="0"/>
            <a:chExt cx="47820907" cy="25491771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8AACD08F-FA51-0B82-F623-7BF21AC8403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B0AF101E-3AF8-3D72-01A6-8D60581AF9C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CEC1F15D-9BA2-0F68-DA32-1E035B6D2BD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68901" y="402407"/>
            <a:ext cx="11454199" cy="5486400"/>
            <a:chOff x="0" y="0"/>
            <a:chExt cx="43074205" cy="21840442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0111F0EF-C05D-5CE1-0F33-4012EDBC98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665CB63F-CABE-4666-531D-845F782135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7">
            <a:extLst>
              <a:ext uri="{FF2B5EF4-FFF2-40B4-BE49-F238E27FC236}">
                <a16:creationId xmlns:a16="http://schemas.microsoft.com/office/drawing/2014/main" id="{5E1EDCD4-8147-F2D7-1EC2-E89495B39CEF}"/>
              </a:ext>
            </a:extLst>
          </p:cNvPr>
          <p:cNvSpPr txBox="1"/>
          <p:nvPr/>
        </p:nvSpPr>
        <p:spPr>
          <a:xfrm>
            <a:off x="609600" y="533401"/>
            <a:ext cx="1096745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Ở nơi em sống thường xảy ra thiên tai nào? Hãy đề xuất biện pháp để phòng chống.</a:t>
            </a:r>
            <a:endParaRPr lang="en-US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17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nh báo lũ quét, sạt lở tại vùng núi Bắc Bộ - VNEWS">
            <a:hlinkClick r:id="" action="ppaction://media"/>
            <a:extLst>
              <a:ext uri="{FF2B5EF4-FFF2-40B4-BE49-F238E27FC236}">
                <a16:creationId xmlns:a16="http://schemas.microsoft.com/office/drawing/2014/main" id="{E8409054-FE51-D624-C79D-2BA050818E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75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-1366417" y="1797386"/>
            <a:ext cx="14924833" cy="3263229"/>
            <a:chOff x="0" y="0"/>
            <a:chExt cx="63019218" cy="13778787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-1111604" y="2006600"/>
            <a:ext cx="14415207" cy="2703963"/>
            <a:chOff x="0" y="0"/>
            <a:chExt cx="57384530" cy="10764024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" y="72390"/>
              <a:ext cx="57239752" cy="10619243"/>
            </a:xfrm>
            <a:custGeom>
              <a:avLst/>
              <a:gdLst/>
              <a:ahLst/>
              <a:cxnLst/>
              <a:rect l="l" t="t" r="r" b="b"/>
              <a:pathLst>
                <a:path w="57239752" h="10619243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3"/>
                  </a:lnTo>
                  <a:lnTo>
                    <a:pt x="0" y="10619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55224" y="533400"/>
            <a:ext cx="4174445" cy="6476192"/>
          </a:xfrm>
          <a:custGeom>
            <a:avLst/>
            <a:gdLst/>
            <a:ahLst/>
            <a:cxnLst/>
            <a:rect l="l" t="t" r="r" b="b"/>
            <a:pathLst>
              <a:path w="6261668" h="9714288">
                <a:moveTo>
                  <a:pt x="0" y="0"/>
                </a:moveTo>
                <a:lnTo>
                  <a:pt x="6261668" y="0"/>
                </a:lnTo>
                <a:lnTo>
                  <a:pt x="6261668" y="9714287"/>
                </a:lnTo>
                <a:lnTo>
                  <a:pt x="0" y="97142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86A4E139-FB53-DE49-E751-E45EC5A7BCEF}"/>
              </a:ext>
            </a:extLst>
          </p:cNvPr>
          <p:cNvSpPr/>
          <p:nvPr/>
        </p:nvSpPr>
        <p:spPr>
          <a:xfrm>
            <a:off x="1261218" y="2565401"/>
            <a:ext cx="6483826" cy="147732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9200" b="1">
                <a:ln w="0"/>
                <a:solidFill>
                  <a:srgbClr val="BA2814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51821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FA354B8A-4955-8B43-733A-0E00AC9B83B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1600" y="127000"/>
            <a:ext cx="11988800" cy="6037213"/>
            <a:chOff x="0" y="0"/>
            <a:chExt cx="47820907" cy="25491771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8AACD08F-FA51-0B82-F623-7BF21AC8403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B0AF101E-3AF8-3D72-01A6-8D60581AF9C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CEC1F15D-9BA2-0F68-DA32-1E035B6D2BD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68901" y="402407"/>
            <a:ext cx="11454199" cy="5486400"/>
            <a:chOff x="0" y="0"/>
            <a:chExt cx="43074205" cy="21840442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0111F0EF-C05D-5CE1-0F33-4012EDBC98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665CB63F-CABE-4666-531D-845F782135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7">
            <a:extLst>
              <a:ext uri="{FF2B5EF4-FFF2-40B4-BE49-F238E27FC236}">
                <a16:creationId xmlns:a16="http://schemas.microsoft.com/office/drawing/2014/main" id="{5E1EDCD4-8147-F2D7-1EC2-E89495B39CEF}"/>
              </a:ext>
            </a:extLst>
          </p:cNvPr>
          <p:cNvSpPr txBox="1"/>
          <p:nvPr/>
        </p:nvSpPr>
        <p:spPr>
          <a:xfrm>
            <a:off x="1403684" y="533401"/>
            <a:ext cx="1017336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Một số biện pháp bảo vệ thiên nhiên và phòng, chống thiên tai ở vùng Trung du và miền núi Bắc Bộ.</a:t>
            </a:r>
            <a:endParaRPr lang="en-US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FF852EA-BCB7-C2EA-1C79-7B63E8EF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01" y="420592"/>
            <a:ext cx="1040131" cy="123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68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56251232-98D4-A9AE-1420-3404582BC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400"/>
            <a:ext cx="11209482" cy="5562600"/>
          </a:xfrm>
          <a:prstGeom prst="roundRect">
            <a:avLst>
              <a:gd name="adj" fmla="val 6762"/>
            </a:avLst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A9D0B359-5C98-1D34-8523-865C0E7F73F6}"/>
              </a:ext>
            </a:extLst>
          </p:cNvPr>
          <p:cNvSpPr/>
          <p:nvPr/>
        </p:nvSpPr>
        <p:spPr>
          <a:xfrm>
            <a:off x="152400" y="5791200"/>
            <a:ext cx="11963400" cy="1039695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ysClr val="windowText" lastClr="000000"/>
                </a:solidFill>
              </a:rPr>
              <a:t>Quan sát hình 12, em hãy nêu một số biện pháp bảo vệ thiên nhiên và phòng chống thiên tai ở vùng Trung du và miền núi Bắc Bộ.</a:t>
            </a:r>
            <a:endParaRPr lang="en-US" sz="28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133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àn thành sớm chỉ tiêu trồng rừng năm 2019">
            <a:extLst>
              <a:ext uri="{FF2B5EF4-FFF2-40B4-BE49-F238E27FC236}">
                <a16:creationId xmlns:a16="http://schemas.microsoft.com/office/drawing/2014/main" id="{2A710398-13C6-8E8A-E0C9-99227CF53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33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7B4CB8B6-29CB-12D0-1498-B2F1DA8A1149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6000" b="1"/>
              <a:t>Trồng rừng và bảo vệ rừng</a:t>
            </a:r>
            <a:endParaRPr lang="en-US" sz="6000" b="1"/>
          </a:p>
        </p:txBody>
      </p:sp>
    </p:spTree>
    <p:extLst>
      <p:ext uri="{BB962C8B-B14F-4D97-AF65-F5344CB8AC3E}">
        <p14:creationId xmlns:p14="http://schemas.microsoft.com/office/powerpoint/2010/main" val="2680422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àn thành mục tiêu khai thác gỗ rừng trồng">
            <a:extLst>
              <a:ext uri="{FF2B5EF4-FFF2-40B4-BE49-F238E27FC236}">
                <a16:creationId xmlns:a16="http://schemas.microsoft.com/office/drawing/2014/main" id="{B79097FF-C182-C479-6B9B-EB2791014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98" y="-76201"/>
            <a:ext cx="12205298" cy="689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9A86A55-D2D8-54F5-E85D-BAAFED98BB49}"/>
              </a:ext>
            </a:extLst>
          </p:cNvPr>
          <p:cNvSpPr/>
          <p:nvPr/>
        </p:nvSpPr>
        <p:spPr>
          <a:xfrm>
            <a:off x="0" y="0"/>
            <a:ext cx="32004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5400" b="1"/>
              <a:t>Khai thác và sử dụng hợp lí tài nguyên thiên nhiên</a:t>
            </a:r>
            <a:endParaRPr lang="en-US" sz="5400" b="1"/>
          </a:p>
        </p:txBody>
      </p:sp>
    </p:spTree>
    <p:extLst>
      <p:ext uri="{BB962C8B-B14F-4D97-AF65-F5344CB8AC3E}">
        <p14:creationId xmlns:p14="http://schemas.microsoft.com/office/powerpoint/2010/main" val="274007239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hận diện “vùng trũng” trong phòng chống thiên tai: Thảm họa thiên tai luôn  rình rập (Bài 2) | Báo Dân tộc và Phát triển">
            <a:extLst>
              <a:ext uri="{FF2B5EF4-FFF2-40B4-BE49-F238E27FC236}">
                <a16:creationId xmlns:a16="http://schemas.microsoft.com/office/drawing/2014/main" id="{BBE069AE-6B90-7CC8-1A48-7817CAD36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0" b="1209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/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9EB27805-EB61-E404-E3DA-ECC17E76B3A4}"/>
              </a:ext>
            </a:extLst>
          </p:cNvPr>
          <p:cNvSpPr/>
          <p:nvPr/>
        </p:nvSpPr>
        <p:spPr>
          <a:xfrm>
            <a:off x="0" y="0"/>
            <a:ext cx="32004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5400" b="1"/>
              <a:t>Di chuyển khỏi vùng có nguy cơ xảy ra thiên tai.</a:t>
            </a:r>
            <a:endParaRPr lang="en-US" sz="5400" b="1"/>
          </a:p>
        </p:txBody>
      </p:sp>
    </p:spTree>
    <p:extLst>
      <p:ext uri="{BB962C8B-B14F-4D97-AF65-F5344CB8AC3E}">
        <p14:creationId xmlns:p14="http://schemas.microsoft.com/office/powerpoint/2010/main" val="139751158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âng cao hiệu quả tuyên truyền miệng về nhiệm vụ phát triển kinh tế - xã  hội | Tạp chí Tuyên giáo">
            <a:extLst>
              <a:ext uri="{FF2B5EF4-FFF2-40B4-BE49-F238E27FC236}">
                <a16:creationId xmlns:a16="http://schemas.microsoft.com/office/drawing/2014/main" id="{C2EAD33E-5A4B-010D-08AD-D887FA45C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/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A1745361-35C4-8755-3974-138EBDCD4955}"/>
              </a:ext>
            </a:extLst>
          </p:cNvPr>
          <p:cNvSpPr/>
          <p:nvPr/>
        </p:nvSpPr>
        <p:spPr>
          <a:xfrm>
            <a:off x="0" y="0"/>
            <a:ext cx="32004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5400" b="1"/>
              <a:t>Tuyên truyền ý thức bảo vệ rừng.</a:t>
            </a:r>
            <a:endParaRPr lang="en-US" sz="5400" b="1"/>
          </a:p>
        </p:txBody>
      </p:sp>
    </p:spTree>
    <p:extLst>
      <p:ext uri="{BB962C8B-B14F-4D97-AF65-F5344CB8AC3E}">
        <p14:creationId xmlns:p14="http://schemas.microsoft.com/office/powerpoint/2010/main" val="127332746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-1366417" y="1797386"/>
            <a:ext cx="14924833" cy="3263229"/>
            <a:chOff x="0" y="0"/>
            <a:chExt cx="63019218" cy="13778787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-1111604" y="2006600"/>
            <a:ext cx="14415207" cy="2703963"/>
            <a:chOff x="0" y="0"/>
            <a:chExt cx="57384530" cy="10764024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" y="72390"/>
              <a:ext cx="57239752" cy="10619243"/>
            </a:xfrm>
            <a:custGeom>
              <a:avLst/>
              <a:gdLst/>
              <a:ahLst/>
              <a:cxnLst/>
              <a:rect l="l" t="t" r="r" b="b"/>
              <a:pathLst>
                <a:path w="57239752" h="10619243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3"/>
                  </a:lnTo>
                  <a:lnTo>
                    <a:pt x="0" y="10619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55224" y="533400"/>
            <a:ext cx="4174445" cy="6476192"/>
          </a:xfrm>
          <a:custGeom>
            <a:avLst/>
            <a:gdLst/>
            <a:ahLst/>
            <a:cxnLst/>
            <a:rect l="l" t="t" r="r" b="b"/>
            <a:pathLst>
              <a:path w="6261668" h="9714288">
                <a:moveTo>
                  <a:pt x="0" y="0"/>
                </a:moveTo>
                <a:lnTo>
                  <a:pt x="6261668" y="0"/>
                </a:lnTo>
                <a:lnTo>
                  <a:pt x="6261668" y="9714287"/>
                </a:lnTo>
                <a:lnTo>
                  <a:pt x="0" y="97142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86A4E139-FB53-DE49-E751-E45EC5A7BCEF}"/>
              </a:ext>
            </a:extLst>
          </p:cNvPr>
          <p:cNvSpPr/>
          <p:nvPr/>
        </p:nvSpPr>
        <p:spPr>
          <a:xfrm>
            <a:off x="1096913" y="2565401"/>
            <a:ext cx="6812442" cy="147732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9200" b="1">
                <a:ln w="0"/>
                <a:solidFill>
                  <a:srgbClr val="BA2814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762713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88</TotalTime>
  <Words>204</Words>
  <Application>Microsoft Office PowerPoint</Application>
  <PresentationFormat>Widescreen</PresentationFormat>
  <Paragraphs>14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#9Slide03 AllRoundGothic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Hi There</dc:creator>
  <dc:description>9Slide.vn</dc:description>
  <cp:lastModifiedBy>Admin</cp:lastModifiedBy>
  <cp:revision>5</cp:revision>
  <dcterms:created xsi:type="dcterms:W3CDTF">2023-08-09T04:37:08Z</dcterms:created>
  <dcterms:modified xsi:type="dcterms:W3CDTF">2023-09-28T01:32:57Z</dcterms:modified>
  <cp:category>9Slide.vn</cp:category>
</cp:coreProperties>
</file>